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31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129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322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113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7657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232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709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746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354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8416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295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1EC1E-B669-42EE-BC2D-670EA27983B6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01BF2-9E17-4D48-8CF0-AD81D8AD2D6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46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32040" y="1014074"/>
            <a:ext cx="3682752" cy="905654"/>
          </a:xfrm>
        </p:spPr>
        <p:txBody>
          <a:bodyPr>
            <a:noAutofit/>
          </a:bodyPr>
          <a:lstStyle/>
          <a:p>
            <a:r>
              <a:rPr lang="en-US" sz="3600" b="1" dirty="0"/>
              <a:t>f</a:t>
            </a:r>
            <a:r>
              <a:rPr lang="en-US" sz="3600" b="1" dirty="0" smtClean="0"/>
              <a:t>ly in a pirate ship</a:t>
            </a:r>
            <a:endParaRPr lang="ru-RU" sz="3600" b="1" dirty="0"/>
          </a:p>
        </p:txBody>
      </p:sp>
      <p:pic>
        <p:nvPicPr>
          <p:cNvPr id="1026" name="Picture 2" descr="C:\Users\Настя\Desktop\Disnej-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40" y="134125"/>
            <a:ext cx="4750152" cy="2665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Настя\Desktop\SynchroTrapeze_duo-91482750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9" y="2928489"/>
            <a:ext cx="3934838" cy="379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4799192" y="4360299"/>
            <a:ext cx="3682752" cy="905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see trapeze artists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69952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5" descr="C:\Users\Настя\Desktop\maxresdefaul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1" r="11240"/>
          <a:stretch/>
        </p:blipFill>
        <p:spPr bwMode="auto">
          <a:xfrm>
            <a:off x="511744" y="84547"/>
            <a:ext cx="4344541" cy="3126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Настя\Desktop\02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87074"/>
            <a:ext cx="5009007" cy="3325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932040" y="1014074"/>
            <a:ext cx="3682752" cy="905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meet a ghost</a:t>
            </a:r>
            <a:endParaRPr lang="ru-RU" sz="3600" b="1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188519" y="4597237"/>
            <a:ext cx="3682752" cy="905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shake hands with cartoon characters</a:t>
            </a:r>
            <a:endParaRPr lang="ru-RU" sz="3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88223" y="687760"/>
            <a:ext cx="14512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 [</a:t>
            </a:r>
            <a:r>
              <a:rPr lang="en-US" sz="3200" dirty="0" err="1"/>
              <a:t>gəʊst</a:t>
            </a:r>
            <a:r>
              <a:rPr lang="en-US" sz="3200" dirty="0"/>
              <a:t>]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2104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Настя\Desktop\Disneyland-Haunted-Mansion_557953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5357813" cy="425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Настя\Desktop\скачанные файл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923" y="334082"/>
            <a:ext cx="3129385" cy="4177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1537967" y="4922409"/>
            <a:ext cx="5832648" cy="905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explore a haunted mansion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1880" y="5431062"/>
            <a:ext cx="17502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[ˈ</a:t>
            </a:r>
            <a:r>
              <a:rPr lang="en-US" sz="3200" dirty="0" err="1"/>
              <a:t>hɔːntɪd</a:t>
            </a:r>
            <a:r>
              <a:rPr lang="en-US" sz="3200" dirty="0"/>
              <a:t>]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48064" y="5441881"/>
            <a:ext cx="16145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[</a:t>
            </a:r>
            <a:r>
              <a:rPr lang="en-US" sz="3200" dirty="0" err="1"/>
              <a:t>mænʃn</a:t>
            </a:r>
            <a:r>
              <a:rPr lang="en-US" sz="3200" dirty="0"/>
              <a:t>]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0367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Настя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3653108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Настя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872" y="332656"/>
            <a:ext cx="3339603" cy="447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2"/>
          <p:cNvSpPr txBox="1">
            <a:spLocks/>
          </p:cNvSpPr>
          <p:nvPr/>
        </p:nvSpPr>
        <p:spPr>
          <a:xfrm>
            <a:off x="1537967" y="4922409"/>
            <a:ext cx="5832648" cy="905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see famous landmarks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080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Настя\Desktop\IMG_0384-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71" y="188640"/>
            <a:ext cx="3836586" cy="344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Настя\Desktop\скачанные файлы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71" y="4005064"/>
            <a:ext cx="3929806" cy="261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156415" y="4653136"/>
            <a:ext cx="5832648" cy="905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ride on a rollercoaster</a:t>
            </a:r>
            <a:endParaRPr lang="ru-RU" b="1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164977" y="1340768"/>
            <a:ext cx="4654825" cy="9056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see clowns performing tricks</a:t>
            </a:r>
            <a:endParaRPr lang="ru-RU" sz="3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940152" y="4216540"/>
            <a:ext cx="25001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[ˈ</a:t>
            </a:r>
            <a:r>
              <a:rPr lang="en-US" sz="2800" dirty="0" err="1"/>
              <a:t>rəʊlərkəʊstər</a:t>
            </a:r>
            <a:r>
              <a:rPr lang="en-US" sz="2800" dirty="0"/>
              <a:t>]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9287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Настя\Desktop\minimalist-souveni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108"/>
            <a:ext cx="5222776" cy="391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Настя\Desktop\18842_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79"/>
          <a:stretch/>
        </p:blipFill>
        <p:spPr bwMode="auto">
          <a:xfrm>
            <a:off x="971600" y="4235262"/>
            <a:ext cx="3024336" cy="262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5469779" y="4668390"/>
            <a:ext cx="5832648" cy="905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eat candy floss</a:t>
            </a:r>
            <a:endParaRPr lang="ru-RU" sz="3600" b="1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580112" y="1628800"/>
            <a:ext cx="3456384" cy="1584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go souvenir shopping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286241" y="1273115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[ˈ</a:t>
            </a:r>
            <a:r>
              <a:rPr lang="en-US" sz="3200" dirty="0" err="1"/>
              <a:t>suːvənɪə</a:t>
            </a:r>
            <a:r>
              <a:rPr lang="en-US" sz="3200" dirty="0"/>
              <a:t>]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53994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Настя\Desktop\us3-7925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558" y="260648"/>
            <a:ext cx="4152954" cy="311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Настя\Desktop\Ocean_City_Ferris_Whee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" y="3717032"/>
            <a:ext cx="4248472" cy="284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572000" y="4686363"/>
            <a:ext cx="5832648" cy="905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ride on the big wheel</a:t>
            </a:r>
            <a:endParaRPr lang="ru-RU" b="1" dirty="0"/>
          </a:p>
        </p:txBody>
      </p:sp>
      <p:sp>
        <p:nvSpPr>
          <p:cNvPr id="7" name="Объект 2"/>
          <p:cNvSpPr txBox="1">
            <a:spLocks noGrp="1"/>
          </p:cNvSpPr>
          <p:nvPr>
            <p:ph idx="1"/>
          </p:nvPr>
        </p:nvSpPr>
        <p:spPr>
          <a:xfrm>
            <a:off x="4441512" y="1600200"/>
            <a:ext cx="5122912" cy="1775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smtClean="0"/>
              <a:t>go on a water ride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24317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Настя\Desktop\UBIv2lIx41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1" t="4508" r="4547"/>
          <a:stretch/>
        </p:blipFill>
        <p:spPr bwMode="auto">
          <a:xfrm>
            <a:off x="179512" y="452597"/>
            <a:ext cx="4023564" cy="558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Настя\Desktop\LkoownzlHm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" t="7235" r="4485" b="8136"/>
          <a:stretch/>
        </p:blipFill>
        <p:spPr bwMode="auto">
          <a:xfrm>
            <a:off x="4571999" y="524604"/>
            <a:ext cx="4407307" cy="543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304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764704"/>
            <a:ext cx="8229600" cy="254888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He </a:t>
            </a:r>
            <a:r>
              <a:rPr lang="en-US" sz="3600" b="1" dirty="0" smtClean="0"/>
              <a:t>has travelled</a:t>
            </a:r>
            <a:r>
              <a:rPr lang="en-US" sz="3600" dirty="0" smtClean="0"/>
              <a:t> around the USA. (He knows the USA)</a:t>
            </a:r>
          </a:p>
          <a:p>
            <a:r>
              <a:rPr lang="en-US" sz="3600" dirty="0" smtClean="0"/>
              <a:t>They </a:t>
            </a:r>
            <a:r>
              <a:rPr lang="en-US" sz="3600" b="1" dirty="0" smtClean="0"/>
              <a:t>have come </a:t>
            </a:r>
            <a:r>
              <a:rPr lang="en-US" sz="3600" dirty="0" smtClean="0"/>
              <a:t>home. ( They are at home now)</a:t>
            </a:r>
          </a:p>
          <a:p>
            <a:endParaRPr lang="en-US" dirty="0"/>
          </a:p>
          <a:p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1187624" y="3645024"/>
            <a:ext cx="6912768" cy="29089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5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HAVE/HAS + V³</a:t>
            </a:r>
          </a:p>
          <a:p>
            <a:pPr marL="0" indent="0">
              <a:buNone/>
            </a:pP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705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>
              <a:buNone/>
            </a:pPr>
            <a:r>
              <a:rPr lang="en-US" sz="3600" b="1" i="1" u="sng" dirty="0" smtClean="0"/>
              <a:t>Example: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i="1" dirty="0" smtClean="0">
                <a:solidFill>
                  <a:schemeClr val="accent4">
                    <a:lumMod val="50000"/>
                  </a:schemeClr>
                </a:solidFill>
              </a:rPr>
              <a:t>you/ever/be/to Moscow?</a:t>
            </a:r>
            <a:br>
              <a:rPr lang="en-US" sz="3600" i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3600" b="1" i="1" dirty="0" smtClean="0">
                <a:solidFill>
                  <a:schemeClr val="accent4">
                    <a:lumMod val="50000"/>
                  </a:schemeClr>
                </a:solidFill>
              </a:rPr>
              <a:t>Have</a:t>
            </a:r>
            <a:r>
              <a:rPr lang="en-US" sz="3600" i="1" dirty="0" smtClean="0">
                <a:solidFill>
                  <a:schemeClr val="accent4">
                    <a:lumMod val="50000"/>
                  </a:schemeClr>
                </a:solidFill>
              </a:rPr>
              <a:t> you ever </a:t>
            </a:r>
            <a:r>
              <a:rPr lang="en-US" sz="3600" b="1" i="1" dirty="0" smtClean="0">
                <a:solidFill>
                  <a:schemeClr val="accent4">
                    <a:lumMod val="50000"/>
                  </a:schemeClr>
                </a:solidFill>
              </a:rPr>
              <a:t>been</a:t>
            </a:r>
            <a:r>
              <a:rPr lang="en-US" sz="3600" i="1" dirty="0" smtClean="0">
                <a:solidFill>
                  <a:schemeClr val="accent4">
                    <a:lumMod val="50000"/>
                  </a:schemeClr>
                </a:solidFill>
              </a:rPr>
              <a:t> to Moscow?</a:t>
            </a:r>
          </a:p>
          <a:p>
            <a:r>
              <a:rPr lang="en-US" sz="3600" dirty="0" smtClean="0"/>
              <a:t>you/ever/be/abroad?</a:t>
            </a:r>
          </a:p>
          <a:p>
            <a:r>
              <a:rPr lang="en-US" sz="3600" dirty="0" smtClean="0"/>
              <a:t>your </a:t>
            </a:r>
            <a:r>
              <a:rPr lang="en-US" sz="3600" dirty="0"/>
              <a:t>parents/ever/go/on a rollercoaster ride?</a:t>
            </a:r>
            <a:endParaRPr lang="ru-RU" sz="3600" dirty="0"/>
          </a:p>
          <a:p>
            <a:r>
              <a:rPr lang="en-US" sz="3600" dirty="0"/>
              <a:t>your family/ ever/travel/by boat?</a:t>
            </a:r>
            <a:endParaRPr lang="ru-RU" sz="3600" dirty="0"/>
          </a:p>
          <a:p>
            <a:r>
              <a:rPr lang="en-US" sz="3600" dirty="0"/>
              <a:t>your best friend/ever/fly/in a helicopter?</a:t>
            </a:r>
            <a:endParaRPr lang="ru-RU" sz="3600" dirty="0"/>
          </a:p>
          <a:p>
            <a:r>
              <a:rPr lang="en-US" sz="3600" dirty="0"/>
              <a:t>you/ever/see/a ghost?</a:t>
            </a:r>
            <a:endParaRPr lang="ru-RU" sz="36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69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92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Asta Tacha</dc:creator>
  <cp:lastModifiedBy>Asta Tacha</cp:lastModifiedBy>
  <cp:revision>5</cp:revision>
  <dcterms:created xsi:type="dcterms:W3CDTF">2016-02-19T17:34:45Z</dcterms:created>
  <dcterms:modified xsi:type="dcterms:W3CDTF">2016-02-19T18:25:14Z</dcterms:modified>
</cp:coreProperties>
</file>