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92" r:id="rId3"/>
    <p:sldId id="293" r:id="rId4"/>
    <p:sldId id="294" r:id="rId5"/>
    <p:sldId id="295" r:id="rId6"/>
    <p:sldId id="276" r:id="rId7"/>
    <p:sldId id="277" r:id="rId8"/>
    <p:sldId id="257" r:id="rId9"/>
    <p:sldId id="278" r:id="rId10"/>
    <p:sldId id="282" r:id="rId11"/>
    <p:sldId id="297" r:id="rId12"/>
    <p:sldId id="298" r:id="rId13"/>
    <p:sldId id="258" r:id="rId14"/>
    <p:sldId id="260" r:id="rId15"/>
    <p:sldId id="271" r:id="rId16"/>
    <p:sldId id="281" r:id="rId17"/>
    <p:sldId id="279" r:id="rId18"/>
    <p:sldId id="280" r:id="rId19"/>
    <p:sldId id="283" r:id="rId20"/>
    <p:sldId id="284" r:id="rId21"/>
    <p:sldId id="296" r:id="rId22"/>
    <p:sldId id="300" r:id="rId23"/>
    <p:sldId id="301" r:id="rId24"/>
    <p:sldId id="302" r:id="rId25"/>
    <p:sldId id="285" r:id="rId26"/>
    <p:sldId id="291" r:id="rId27"/>
    <p:sldId id="290" r:id="rId28"/>
    <p:sldId id="289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660066"/>
    <a:srgbClr val="0000FF"/>
    <a:srgbClr val="99CCFF"/>
    <a:srgbClr val="800000"/>
    <a:srgbClr val="0099CC"/>
    <a:srgbClr val="0066FF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84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2CBBB-60A5-4DB1-A5A3-FC4392B5B3FD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82CDA-7BCD-4A82-AA62-C766309487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80434-ED23-4249-AFF0-00AF4895596F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10B11-BAE2-424A-976C-6DBB32D6D5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7325D-9BCC-410E-BB50-D72A9C06E7AD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486D9-7FEE-47D8-A50C-CCB125E657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4B496-6E3B-4E10-9D90-F076A8ADB4C2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4EB00-BDC4-43D6-AEEE-42963C79F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E51DA-294E-4F8F-9082-16A859683A2C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0E9B1-8D26-440A-B4C5-DD4421C06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7B04E-D6A9-49DE-8216-860C4169B8A9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89BC9-7685-4A7B-90C5-CA758E7DE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C8A06-BAE3-48AA-9B60-A0F61DC7E471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5226A-602B-4A80-A2AC-E64995C25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4B780-CEAB-4639-AA69-43A52CE8CCD4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9F027-51C6-4605-896A-5D23FA999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8B337-2DAA-4AA9-B5A0-D5D5B3C8E3C0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AE0DF-4D29-4912-BAD9-6D46ED0904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E2A6A-725B-4686-BC6C-9CB440EBD90B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1F4D3-C23F-437B-A789-453A519D1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3FDD0-C255-4F0B-ACDA-3F9A026D4F41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4F4A4-4F6A-4F5A-BBFF-39C5AECB88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20E265-A693-4C0F-A4E0-EEBA41F83CAD}" type="datetimeFigureOut">
              <a:rPr lang="ru-RU"/>
              <a:pPr>
                <a:defRPr/>
              </a:pPr>
              <a:t>05.12.2016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4CC41B-2B1C-42C8-83E9-82B54311CE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1" r:id="rId4"/>
    <p:sldLayoutId id="2147483735" r:id="rId5"/>
    <p:sldLayoutId id="2147483730" r:id="rId6"/>
    <p:sldLayoutId id="2147483736" r:id="rId7"/>
    <p:sldLayoutId id="2147483737" r:id="rId8"/>
    <p:sldLayoutId id="2147483738" r:id="rId9"/>
    <p:sldLayoutId id="2147483729" r:id="rId10"/>
    <p:sldLayoutId id="214748373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1412776"/>
            <a:ext cx="8643998" cy="3456384"/>
          </a:xfrm>
          <a:prstGeom prst="rect">
            <a:avLst/>
          </a:prstGeom>
          <a:noFill/>
        </p:spPr>
        <p:txBody>
          <a:bodyPr wrap="none">
            <a:prstTxWarp prst="textDeflateBottom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Внешние 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cs typeface="+mn-cs"/>
              </a:rPr>
              <a:t>силы Земли. Выветривание.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ikitravel.org/upload/shared/e/ec/NA_Sossusvlei_Dune_4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640960" cy="64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373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geografica.net.ua/_ph/25/87761845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84976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78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-c.photosight.ru/4fb/4620039_larg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12968" cy="6408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65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omatoz.ru/uploads/posts/2011-12/1322757680_1320850630_udivitelnye-skaly_33915_s__1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12968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563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Сегодня вы узнаете: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 smtClean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силы на земной поверхности противостоят внутренним силам.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 бывает выветривание и что его вызывает.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47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силы Земли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силы не способны производить заметные трансформации. Однако не стоит упускать их из виду. К внешним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Земли, относятся следующие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Выветривание;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ветра;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текучих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аяние ледников;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человека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28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11560" y="422693"/>
            <a:ext cx="87153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</a:rPr>
              <a:t>  </a:t>
            </a:r>
            <a:endParaRPr lang="ru-RU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Выветривание – это 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процессов изменения и разрушения горных пород на земной поверхности под влиянием температуры, воздуха, воды и живых организмов.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 три вида выветривания: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Химическое,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Биологическое (органическое).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Физическое выветривание – это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	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 пород под воздействием резких колебаний температуры воздуха.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C:\Users\1\Desktop\призентация\1_538ec91e941b3538ec91e941f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52936"/>
            <a:ext cx="8136904" cy="3863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48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dic.academic.ru/pictures/wiki/files/68/Delicate_Arch_USA_Utah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" b="1515"/>
          <a:stretch>
            <a:fillRect/>
          </a:stretch>
        </p:blipFill>
        <p:spPr bwMode="auto">
          <a:xfrm>
            <a:off x="467544" y="476672"/>
            <a:ext cx="842493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 Арка»  В штате юта  (</a:t>
            </a:r>
            <a:r>
              <a:rPr lang="ru-RU" dirty="0" err="1" smtClean="0"/>
              <a:t>сша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Пример физического выветривания.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09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Волна - так американцы назвали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формацию из красных скал, глядя на которую, веришь, что это окаменевшая волна.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выветривание здесь - главная причина формирования подобного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чуда.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место охраняется законом, да и добраться сюда не так просто - только после утомительного путешествия по горам утомленный турист попадает в желанное м</a:t>
            </a:r>
            <a:r>
              <a:rPr lang="ru-RU" sz="1600" dirty="0"/>
              <a:t>есто. </a:t>
            </a:r>
          </a:p>
        </p:txBody>
      </p:sp>
      <p:pic>
        <p:nvPicPr>
          <p:cNvPr id="5" name="Объект 4" descr="image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764704"/>
            <a:ext cx="5567536" cy="5760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272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Морозное выветривание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Полярным и горным областям свойственно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морозное выветривание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когда породы растрескиваются под действием замерзающей воды.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1\Desktop\призентация\da08680ccd68fe6752eb14a2d908e068_i-62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28800"/>
            <a:ext cx="477964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42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0"/>
            <a:ext cx="8438400" cy="1071546"/>
          </a:xfrm>
          <a:prstGeom prst="rect">
            <a:avLst/>
          </a:prstGeom>
          <a:noFill/>
        </p:spPr>
        <p:txBody>
          <a:bodyPr wrap="none">
            <a:prstTxWarp prst="textDeflateBottom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b="1" dirty="0">
              <a:ln w="24500" cmpd="dbl">
                <a:solidFill>
                  <a:srgbClr val="FFFF00"/>
                </a:solidFill>
                <a:prstDash val="solid"/>
                <a:miter lim="800000"/>
              </a:ln>
              <a:solidFill>
                <a:srgbClr val="6633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5027" y="1159211"/>
            <a:ext cx="40719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Оползни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оползни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429" y="1682431"/>
            <a:ext cx="8696129" cy="4851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357188"/>
            <a:ext cx="7929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latin typeface="Arial Black" pitchFamily="34" charset="0"/>
              </a:rPr>
              <a:t>Сели </a:t>
            </a:r>
            <a:r>
              <a:rPr lang="ru-RU" sz="2000" b="1" i="1" dirty="0">
                <a:solidFill>
                  <a:srgbClr val="002060"/>
                </a:solidFill>
                <a:latin typeface="Century Gothic" pitchFamily="34" charset="0"/>
              </a:rPr>
              <a:t>– грязекаменные потоки.</a:t>
            </a:r>
          </a:p>
        </p:txBody>
      </p:sp>
      <p:pic>
        <p:nvPicPr>
          <p:cNvPr id="12290" name="Picture 2" descr="C:\Users\1\Desktop\призентация\10163c16c2b3b9a57eaa8029fd455c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8" y="928688"/>
            <a:ext cx="4615040" cy="566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1\Desktop\призентация\sel_tras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7" y="928689"/>
            <a:ext cx="4337617" cy="566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313" y="285750"/>
            <a:ext cx="87153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горных районах возникают </a:t>
            </a:r>
            <a:r>
              <a:rPr lang="ru-RU" sz="2800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курумы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каменные россыпи.</a:t>
            </a:r>
          </a:p>
        </p:txBody>
      </p:sp>
      <p:pic>
        <p:nvPicPr>
          <p:cNvPr id="5" name="Рисунок 4" descr="курум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170384"/>
            <a:ext cx="8429625" cy="542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1\Desktop\призентация\002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568952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23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Химическое выветривание - это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3691136" cy="47244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химическое изменение состава горных пород под воздействием воздуха, воды и органических кислот.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C:\Users\1\Desktop\призентация\nature-landscape-chile-cave-lake-erosion-turquoise-water-marble-cathedral-1920x12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340768"/>
            <a:ext cx="506767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57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1\Desktop\призентация\WaveRock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1" r="4281"/>
          <a:stretch>
            <a:fillRect/>
          </a:stretch>
        </p:blipFill>
        <p:spPr bwMode="auto">
          <a:xfrm>
            <a:off x="251520" y="404664"/>
            <a:ext cx="871296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Каменная  волна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образовалась в  результате  выветривания  мягкой  горной породы.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664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6451" y="620688"/>
            <a:ext cx="8686800" cy="838200"/>
          </a:xfrm>
        </p:spPr>
        <p:txBody>
          <a:bodyPr/>
          <a:lstStyle/>
          <a:p>
            <a:r>
              <a:rPr lang="ru-RU" dirty="0" smtClean="0"/>
              <a:t>Биологическое выветривание - это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 горных пород механически или химически живыми организмами.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7170" name="Picture 2" descr="C:\Users\1\Desktop\призентация\chemical-weathering-of-rocks-diagram-6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80928"/>
            <a:ext cx="8640960" cy="374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16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Праховские скалы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Праховские скалы — местность на востоке Чешского рая, так называемый скальный город, расположенный на месте, где когда-то было море с сильными подводными течениями, приносящими песок. За многие миллионы лет на его дне образовались настоящие песчаные горы (именно от слова 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prach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т.е. "пыль", местность и получила свое название). В результате извержений вулканов скалы оказались на поверхности и подверглись выветриванию, которое продолжает изменять их форму и по сей день </a:t>
            </a:r>
            <a:r>
              <a:rPr lang="ru-RU" sz="1600" dirty="0"/>
              <a:t>—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откуда необычные, причудливые и почти сказочные формы скал, поражающие воображение даже видавших виды туристов</a:t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194" name="Picture 2" descr="C:\Users\1\Desktop\призентация\issliedovatiel-skaia-rabota-po-ghieoghrafii-pochiemu-piesok-takoi-raznyi_9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7984" y="1484784"/>
            <a:ext cx="4520753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83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1\Desktop\призентация\Праховскі-скелі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6984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76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азрушение горных поро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8136904" cy="502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332656"/>
            <a:ext cx="81369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Знаете ли вы, что минералы и горные породы разрушаются под воздействием не только температуры, ветров, воды и микроорганизмов, но и растений, которые постепенно разъедают камни, вгрызаются в них, добывая таким образом необходимую для своего развития известь. Происходит это потому, что корни растений при дыхании выделяют угольную кислоту, которая обладает способностью растворять некоторые породы.</a:t>
            </a:r>
          </a:p>
        </p:txBody>
      </p:sp>
    </p:spTree>
    <p:extLst>
      <p:ext uri="{BB962C8B-B14F-4D97-AF65-F5344CB8AC3E}">
        <p14:creationId xmlns:p14="http://schemas.microsoft.com/office/powerpoint/2010/main" val="206222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призентация\67696_html_5d8937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568952" cy="554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332656"/>
            <a:ext cx="777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  горных пород корнями деревьев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615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\Desktop\призентация\0030-011-V.-Organicheskoe-biogennoe-vyvetriva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327994"/>
            <a:ext cx="8424465" cy="5125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7" y="362574"/>
            <a:ext cx="7920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роль в биологическом выветривании пород принадлежит лишайникам, которые разрушают породы химически, выделяя углекислоту.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754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1\Desktop\призентация\foto_rock-formation_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404664"/>
            <a:ext cx="439248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Текст 11"/>
          <p:cNvSpPr>
            <a:spLocks noGrp="1"/>
          </p:cNvSpPr>
          <p:nvPr>
            <p:ph sz="half" idx="2"/>
          </p:nvPr>
        </p:nvSpPr>
        <p:spPr>
          <a:xfrm>
            <a:off x="4932040" y="1600200"/>
            <a:ext cx="4059560" cy="4724400"/>
          </a:xfrm>
        </p:spPr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иллюстрации слева  очень хорошо заметно, как волны подтачивают нижнюю часть скалы. Это физическое выветривание.  Но можно заметить и  деревья , разрушающие корнями горные породы, т е биологическое выветривание.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63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Кора выветривания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ru-RU" dirty="0" smtClean="0"/>
              <a:t>	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выветривания на земной поверхности формируется слой рыхлых пород – кора выветривания. Ее мощность в среднем составляет 30- 60 м. </a:t>
            </a:r>
          </a:p>
          <a:p>
            <a:pPr marL="914400" lvl="2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верхнем слое коры выветривания образуется почва.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05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Физическое, химическое и биологическое выветривание происходит везде и постоянно.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Под его воздействием горные породы превращаются в рыхлый материал.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3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01752" y="2060848"/>
            <a:ext cx="8686800" cy="309634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52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758</TotalTime>
  <Words>507</Words>
  <Application>Microsoft Office PowerPoint</Application>
  <PresentationFormat>Экран (4:3)</PresentationFormat>
  <Paragraphs>47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Сегодня вы узнаете:</vt:lpstr>
      <vt:lpstr>Внешние силы Земли</vt:lpstr>
      <vt:lpstr>Выветривание – это </vt:lpstr>
      <vt:lpstr>Физическое выветривание – это </vt:lpstr>
      <vt:lpstr>« Арка»  В штате юта  (сша)</vt:lpstr>
      <vt:lpstr>Презентация PowerPoint</vt:lpstr>
      <vt:lpstr>Морозное выветривание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Химическое выветривание - это</vt:lpstr>
      <vt:lpstr>Каменная  волна </vt:lpstr>
      <vt:lpstr>Биологическое выветривание - это</vt:lpstr>
      <vt:lpstr>Праховские скалы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Кора выветривания </vt:lpstr>
      <vt:lpstr>Презентация PowerPoint</vt:lpstr>
      <vt:lpstr>Спасибо за внимание.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</cp:lastModifiedBy>
  <cp:revision>48</cp:revision>
  <dcterms:created xsi:type="dcterms:W3CDTF">2010-12-05T16:32:18Z</dcterms:created>
  <dcterms:modified xsi:type="dcterms:W3CDTF">2016-12-05T05:18:48Z</dcterms:modified>
</cp:coreProperties>
</file>