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6336704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960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265113"/>
            <a:ext cx="8497887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904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7920879" cy="590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9862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548680"/>
            <a:ext cx="763284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62" y="3140968"/>
            <a:ext cx="3140075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559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3550"/>
            <a:ext cx="7704856" cy="593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9914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76263"/>
            <a:ext cx="7776864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222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741682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389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344816" cy="280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068960"/>
            <a:ext cx="7056784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66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витамины для детей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560839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541957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</TotalTime>
  <Words>0</Words>
  <Application>Microsoft Office PowerPoint</Application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3</cp:revision>
  <dcterms:created xsi:type="dcterms:W3CDTF">2017-11-07T18:16:01Z</dcterms:created>
  <dcterms:modified xsi:type="dcterms:W3CDTF">2017-11-17T00:43:31Z</dcterms:modified>
</cp:coreProperties>
</file>