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notesMasterIdLst>
    <p:notesMasterId r:id="rId23"/>
  </p:notesMasterIdLst>
  <p:handoutMasterIdLst>
    <p:handoutMasterId r:id="rId24"/>
  </p:handoutMasterIdLst>
  <p:sldIdLst>
    <p:sldId id="290" r:id="rId2"/>
    <p:sldId id="306" r:id="rId3"/>
    <p:sldId id="257" r:id="rId4"/>
    <p:sldId id="278" r:id="rId5"/>
    <p:sldId id="298" r:id="rId6"/>
    <p:sldId id="280" r:id="rId7"/>
    <p:sldId id="294" r:id="rId8"/>
    <p:sldId id="295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1" r:id="rId19"/>
    <p:sldId id="299" r:id="rId20"/>
    <p:sldId id="293" r:id="rId21"/>
    <p:sldId id="302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FF"/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5" autoAdjust="0"/>
    <p:restoredTop sz="92782" autoAdjust="0"/>
  </p:normalViewPr>
  <p:slideViewPr>
    <p:cSldViewPr>
      <p:cViewPr>
        <p:scale>
          <a:sx n="66" d="100"/>
          <a:sy n="66" d="100"/>
        </p:scale>
        <p:origin x="-61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202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688B11-696F-413A-8D18-E209D5F6316F}" type="datetimeFigureOut">
              <a:rPr lang="ru-RU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B99C9E5-82B2-42FA-B0C4-519FEB0B99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4F82397-C543-47D0-BC8F-D8300C9BC924}" type="datetimeFigureOut">
              <a:rPr lang="ru-RU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E1B768-1834-4F45-A384-D33CE454EA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B32153-BC0E-44DC-B64C-42F6D08F0A56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1B768-1834-4F45-A384-D33CE454EA5C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5298CF-D7AE-4E8B-8A68-64E6A3E15592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9E388F-4271-49EB-9A88-F040531A854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E6682E-BC7C-4ED9-9A23-7DC196EF6B51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65EF22-D9CC-49FD-B0CC-B72463726A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3384DA-E775-442B-95A3-27ED2347B440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D8D9052F-A54B-4D43-8A55-5E44ED61BB6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71C0CD-7DF4-4D0C-95C5-BAB95FF45BAA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C38DF8-B789-442F-AF66-3D0E42A3C40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6F4976-35A1-45B3-B8C2-73B71D160B54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93210C-65D5-45F7-BC56-AD27FF21EF1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ECD199-84FF-4CB1-97F6-4C6FB82686EF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926895-4BF7-4F7B-9C1D-7E3CDA3E85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3218B6-CD0E-4151-B3D1-E2A21EF0C415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B327E-A211-4689-80C3-99F3FF49B0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CF477D-BE15-4DC1-BDC9-272E243D4B11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E056C8-FD6A-4F37-96BA-2E1DA648C1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8E527D-349F-48F9-B595-59B25C053BDB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F58024-39C5-4E89-89E7-FDEBFD45EA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C87AE5-29FF-413C-96E4-0B55301CCB93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489C5-EA4D-447B-B946-AB47DBFF792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5EC42B-AB7F-44C5-9319-7375AAC86567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D1A031-02E7-4CF4-997B-E35A576572F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BDC0B803-A64E-453B-8738-81C46B80E02B}" type="datetimeFigureOut">
              <a:rPr lang="ru-RU" smtClean="0"/>
              <a:pPr>
                <a:defRPr/>
              </a:pPr>
              <a:t>17.07.2008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8827C600-8B44-4447-97E3-0AC988412E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Public\Music\Sample%20Music\Kalimba.mp3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Kalimba.mp3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Kalimba.mp3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Kalimba.mp3" TargetMode="External"/><Relationship Id="rId6" Type="http://schemas.openxmlformats.org/officeDocument/2006/relationships/image" Target="../media/image15.png"/><Relationship Id="rId5" Type="http://schemas.openxmlformats.org/officeDocument/2006/relationships/image" Target="../media/image14.gif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Kalimba.mp3" TargetMode="Externa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Kalimba.mp3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9.png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Kalimba.mp3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20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Public\Music\Sample%20Music\Kalimba.mp3" TargetMode="External"/><Relationship Id="rId6" Type="http://schemas.openxmlformats.org/officeDocument/2006/relationships/image" Target="../media/image23.gif"/><Relationship Id="rId5" Type="http://schemas.openxmlformats.org/officeDocument/2006/relationships/image" Target="../media/image9.png"/><Relationship Id="rId4" Type="http://schemas.openxmlformats.org/officeDocument/2006/relationships/image" Target="../media/image22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:\Учитель года\Новая папка\673976544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04"/>
            <a:ext cx="9144000" cy="6858001"/>
          </a:xfrm>
          <a:prstGeom prst="rect">
            <a:avLst/>
          </a:prstGeom>
          <a:noFill/>
        </p:spPr>
      </p:pic>
      <p:sp>
        <p:nvSpPr>
          <p:cNvPr id="3101" name="WordArt 29"/>
          <p:cNvSpPr>
            <a:spLocks noChangeArrowheads="1" noChangeShapeType="1" noTextEdit="1"/>
          </p:cNvSpPr>
          <p:nvPr/>
        </p:nvSpPr>
        <p:spPr bwMode="auto">
          <a:xfrm>
            <a:off x="785787" y="714356"/>
            <a:ext cx="8143931" cy="36560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b="1" kern="10" dirty="0">
              <a:ln w="12700">
                <a:solidFill>
                  <a:srgbClr val="EAEAEA"/>
                </a:solidFill>
                <a:miter lim="800000"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14282" y="1000108"/>
            <a:ext cx="864399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t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Хәерле көн телик таңнар саен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Аяз күкләр телик җиребезгә.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Кояшлы көн телик һәр кешегә,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Һәм иминлек телик җиребезгә.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Хәерле көн телик барчабызга,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Хәерле көн телик үзебезгә.</a:t>
            </a:r>
            <a:endParaRPr kumimoji="0" lang="tt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:\Учитель года\Новая папка\94494360_2607862560x1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642918"/>
            <a:ext cx="700092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t-RU" sz="4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lang="tt-RU" sz="4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tt-RU" sz="4800" b="1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Матур язу</a:t>
            </a:r>
            <a:endParaRPr lang="ru-RU" sz="48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tt-RU" sz="4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Дөрес итеп утырып</a:t>
            </a:r>
            <a:endParaRPr lang="ru-RU" sz="48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tt-RU" sz="4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Язам җайлап матурлап</a:t>
            </a:r>
            <a:endParaRPr lang="ru-RU" sz="48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tt-RU" sz="4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Ярамый бит дәфтәргә</a:t>
            </a:r>
            <a:endParaRPr lang="ru-RU" sz="48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tt-RU" sz="48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Төшерергә кара тап.</a:t>
            </a:r>
            <a:endParaRPr lang="ru-RU" sz="4800" dirty="0" smtClean="0"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tt-RU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 </a:t>
            </a:r>
            <a:endParaRPr lang="tt-RU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:\Учитель года\Анимация, анимашки Зима - miranimashek·com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6000" cy="6858000"/>
          </a:xfrm>
          <a:prstGeom prst="rect">
            <a:avLst/>
          </a:prstGeom>
          <a:noFill/>
        </p:spPr>
      </p:pic>
      <p:sp>
        <p:nvSpPr>
          <p:cNvPr id="75777" name="Rectangle 1"/>
          <p:cNvSpPr>
            <a:spLocks noChangeArrowheads="1"/>
          </p:cNvSpPr>
          <p:nvPr/>
        </p:nvSpPr>
        <p:spPr bwMode="auto">
          <a:xfrm>
            <a:off x="2143108" y="500042"/>
            <a:ext cx="442915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Һәр җир карланган, 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Сулар бозланган;</a:t>
            </a:r>
            <a:endParaRPr kumimoji="0" lang="ru-RU" sz="32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Уйный җил – буран,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Бу кайчак, туган? </a:t>
            </a:r>
            <a:endParaRPr kumimoji="0" lang="tt-RU" sz="32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71670" y="3286124"/>
            <a:ext cx="514353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96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Кыш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Учитель года\Новая папка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361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414541" y="214290"/>
            <a:ext cx="1424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43240" y="5715016"/>
            <a:ext cx="2355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tt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4429132"/>
            <a:ext cx="10166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3071810"/>
            <a:ext cx="1544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Кыз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29454" y="1357298"/>
            <a:ext cx="2405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Малай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53244" y="4714884"/>
            <a:ext cx="172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62478" y="1285860"/>
            <a:ext cx="2702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Кошлар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3438" y="928670"/>
            <a:ext cx="17431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Агач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805" y="2285992"/>
            <a:ext cx="12864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Тау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23655" y="4214818"/>
            <a:ext cx="1784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Чана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86446" y="571480"/>
            <a:ext cx="14242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Кар</a:t>
            </a:r>
            <a:endParaRPr lang="ru-RU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86380" y="2857496"/>
            <a:ext cx="2355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tt-RU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54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гы</a:t>
            </a:r>
            <a:endParaRPr lang="ru-RU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43636" y="4572008"/>
            <a:ext cx="10166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</a:t>
            </a:r>
            <a:endParaRPr lang="ru-RU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728" y="2285992"/>
            <a:ext cx="1544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Кыз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1000108"/>
            <a:ext cx="24052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Малай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3571876"/>
            <a:ext cx="17296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57818" y="5357826"/>
            <a:ext cx="2702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Кошлар</a:t>
            </a:r>
            <a:endParaRPr lang="ru-RU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643570" y="1285860"/>
            <a:ext cx="17431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Агач</a:t>
            </a:r>
            <a:endParaRPr lang="ru-RU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29322" y="3643314"/>
            <a:ext cx="12864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Тау</a:t>
            </a:r>
            <a:endParaRPr lang="ru-RU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643570" y="2071678"/>
            <a:ext cx="1784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Чана</a:t>
            </a:r>
            <a:endParaRPr lang="ru-RU" sz="54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57422" y="857232"/>
            <a:ext cx="417223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Предмет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4580" y="3071810"/>
            <a:ext cx="25565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Кем?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16116" y="3071810"/>
            <a:ext cx="34323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Нәрсә?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>
            <a:stCxn id="3" idx="2"/>
          </p:cNvCxnSpPr>
          <p:nvPr/>
        </p:nvCxnSpPr>
        <p:spPr>
          <a:xfrm rot="5400000">
            <a:off x="2847754" y="1833215"/>
            <a:ext cx="1248329" cy="19432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3" idx="2"/>
          </p:cNvCxnSpPr>
          <p:nvPr/>
        </p:nvCxnSpPr>
        <p:spPr>
          <a:xfrm rot="16200000" flipH="1">
            <a:off x="4740860" y="1883349"/>
            <a:ext cx="1248331" cy="184297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Учитель года\Новая папка\Skazka-Repka-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857364"/>
            <a:ext cx="29931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Бабай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785794"/>
            <a:ext cx="255653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Кем?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6314" y="714356"/>
            <a:ext cx="34323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Нәрсә?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100" y="2928934"/>
            <a:ext cx="204735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Әби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4000504"/>
            <a:ext cx="214193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Кыз</a:t>
            </a:r>
            <a:endParaRPr lang="ru-RU" sz="8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14810" y="1857364"/>
            <a:ext cx="408951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Шалкан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43570" y="2928934"/>
            <a:ext cx="138371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Эт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72066" y="4000504"/>
            <a:ext cx="264207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Мәче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5072074"/>
            <a:ext cx="387869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none" spc="0" dirty="0" err="1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Тычкан</a:t>
            </a:r>
            <a:endParaRPr lang="ru-RU" sz="8000" b="1" cap="none" spc="0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:\1 Д Класс\Презентация Математика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836613"/>
            <a:ext cx="8229600" cy="17272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6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Күңелле</a:t>
            </a:r>
            <a:r>
              <a:rPr lang="ru-RU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ял </a:t>
            </a:r>
            <a:r>
              <a:rPr lang="ru-RU" sz="60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итү</a:t>
            </a:r>
            <a:endParaRPr lang="ru-RU" sz="60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02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98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506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2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:\1 Д Класс\Презентация Математика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9" descr="d168f31e13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115888"/>
            <a:ext cx="6143636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57563"/>
            <a:ext cx="3910013" cy="3910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4075" y="3068638"/>
            <a:ext cx="3024188" cy="3024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0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2565400"/>
            <a:ext cx="2233612" cy="2233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102" name="WordArt 10"/>
          <p:cNvSpPr>
            <a:spLocks noChangeArrowheads="1" noChangeShapeType="1" noTextEdit="1"/>
          </p:cNvSpPr>
          <p:nvPr/>
        </p:nvSpPr>
        <p:spPr bwMode="auto">
          <a:xfrm>
            <a:off x="4000496" y="1341438"/>
            <a:ext cx="4471992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Бер </a:t>
            </a:r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урында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атлыйбыз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:\1 Д Класс\Презентация Математика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5" descr="d168f31e13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115888"/>
            <a:ext cx="54356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80975" y="2708275"/>
            <a:ext cx="3875088" cy="4471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124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35150" y="2636838"/>
            <a:ext cx="2997200" cy="3457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5125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2349500"/>
            <a:ext cx="2370138" cy="2735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6" name="WordArt 12"/>
          <p:cNvSpPr>
            <a:spLocks noChangeArrowheads="1" noChangeShapeType="1" noTextEdit="1"/>
          </p:cNvSpPr>
          <p:nvPr/>
        </p:nvSpPr>
        <p:spPr bwMode="auto">
          <a:xfrm>
            <a:off x="4857752" y="1142984"/>
            <a:ext cx="3344863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Сикерәбез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9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:\1 Д Класс\Презентация Математика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4" descr="d168f31e13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115888"/>
            <a:ext cx="54356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81375"/>
            <a:ext cx="3476625" cy="3476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713" y="2781300"/>
            <a:ext cx="3024187" cy="3024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4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8400" y="3381375"/>
            <a:ext cx="3476625" cy="3476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50" name="WordArt 9"/>
          <p:cNvSpPr>
            <a:spLocks noChangeArrowheads="1" noChangeShapeType="1" noTextEdit="1"/>
          </p:cNvSpPr>
          <p:nvPr/>
        </p:nvSpPr>
        <p:spPr bwMode="auto">
          <a:xfrm>
            <a:off x="4787900" y="1196975"/>
            <a:ext cx="3579813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Селкенәбез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:\1 Д Класс\Презентация Математика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0" name="Picture 4" descr="d168f31e134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8400" y="0"/>
            <a:ext cx="54356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5" descr="dis105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375" y="2852738"/>
            <a:ext cx="18002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6" descr="dis105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2420938"/>
            <a:ext cx="3300412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WordArt 8"/>
          <p:cNvSpPr>
            <a:spLocks noChangeArrowheads="1" noChangeShapeType="1" noTextEdit="1"/>
          </p:cNvSpPr>
          <p:nvPr/>
        </p:nvSpPr>
        <p:spPr bwMode="auto">
          <a:xfrm>
            <a:off x="4500563" y="1125538"/>
            <a:ext cx="4113212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Кул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чабабыз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7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:\1 Д Класс\Презентация Математика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5" descr="Photo 01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365625"/>
            <a:ext cx="3024188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7" descr="Photo 01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8538" y="4076700"/>
            <a:ext cx="2447925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8" descr="Photo 016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938" y="3500438"/>
            <a:ext cx="172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0" descr="d168f31e13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8400" y="0"/>
            <a:ext cx="54356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WordArt 11"/>
          <p:cNvSpPr>
            <a:spLocks noChangeArrowheads="1" noChangeShapeType="1" noTextEdit="1"/>
          </p:cNvSpPr>
          <p:nvPr/>
        </p:nvSpPr>
        <p:spPr bwMode="auto">
          <a:xfrm>
            <a:off x="5003800" y="981075"/>
            <a:ext cx="322738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Әйләнәбез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:\1 Д Класс\Презентация Математика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поворотpeopls12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3716338"/>
            <a:ext cx="2557462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поворотpeopls12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3357563"/>
            <a:ext cx="1555750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поворотpeopls125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163" y="3644900"/>
            <a:ext cx="2557462" cy="284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8" descr="d168f31e13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8400" y="0"/>
            <a:ext cx="54356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WordArt 9"/>
          <p:cNvSpPr>
            <a:spLocks noChangeArrowheads="1" noChangeShapeType="1" noTextEdit="1"/>
          </p:cNvSpPr>
          <p:nvPr/>
        </p:nvSpPr>
        <p:spPr bwMode="auto">
          <a:xfrm>
            <a:off x="4427538" y="1196975"/>
            <a:ext cx="4114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Башларны</a:t>
            </a:r>
            <a:r>
              <a:rPr lang="ru-RU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борабыз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8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506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H:\1 Д Класс\Презентация Математика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42" name="Picture 4" descr="4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4221163"/>
            <a:ext cx="2160588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5" descr="4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4672013"/>
            <a:ext cx="2665412" cy="218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7" descr="4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938" y="3357563"/>
            <a:ext cx="18002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8" descr="4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5086350"/>
            <a:ext cx="2160588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9" descr="d168f31e13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8400" y="0"/>
            <a:ext cx="54356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WordArt 10"/>
          <p:cNvSpPr>
            <a:spLocks noChangeArrowheads="1" noChangeShapeType="1" noTextEdit="1"/>
          </p:cNvSpPr>
          <p:nvPr/>
        </p:nvSpPr>
        <p:spPr bwMode="auto">
          <a:xfrm>
            <a:off x="4932363" y="1052513"/>
            <a:ext cx="3475037" cy="790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8000"/>
                </a:solidFill>
                <a:effectLst>
                  <a:outerShdw dist="38100" dir="2700000" algn="tl" rotWithShape="0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Биибез</a:t>
            </a:r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00"/>
              </a:solidFill>
              <a:effectLst>
                <a:outerShdw dist="38100" dir="2700000" algn="tl" rotWithShape="0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10248" name="Picture 11" descr="18d4fe4e432762959454b5637960f7ec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6238" y="5157788"/>
            <a:ext cx="1293812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Kalimb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60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:\1 Д Класс\Презентация Математика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2000232" y="548680"/>
            <a:ext cx="4429156" cy="15696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t-RU" sz="4800" b="1" dirty="0" smtClean="0">
                <a:solidFill>
                  <a:srgbClr val="FF0000"/>
                </a:solidFill>
              </a:rPr>
              <a:t>Афәрин, </a:t>
            </a:r>
          </a:p>
          <a:p>
            <a:pPr algn="ctr">
              <a:defRPr/>
            </a:pPr>
            <a:r>
              <a:rPr lang="tt-RU" sz="4800" b="1" dirty="0" smtClean="0">
                <a:solidFill>
                  <a:srgbClr val="FF0000"/>
                </a:solidFill>
              </a:rPr>
              <a:t>балалар</a:t>
            </a:r>
            <a:r>
              <a:rPr lang="ru-RU" sz="4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!!!</a:t>
            </a:r>
            <a:endParaRPr lang="ru-RU" sz="48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2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:\Учитель года\Новая папка\94494360_2607862560x1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14282" y="642918"/>
            <a:ext cx="864399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t-RU" sz="60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285728"/>
            <a:ext cx="5786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t-RU" sz="3200" dirty="0" smtClean="0"/>
              <a:t>Сайланма диктант.</a:t>
            </a:r>
            <a:endParaRPr lang="ru-RU" sz="3200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714348" y="1285860"/>
            <a:ext cx="71438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5525" algn="l"/>
                <a:tab pos="3141663" algn="ctr"/>
              </a:tabLst>
            </a:pPr>
            <a:r>
              <a:rPr kumimoji="0" lang="tt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Саклый белергә тиеш!</a:t>
            </a:r>
            <a:endParaRPr kumimoji="0" lang="ru-RU" sz="3200" b="1" i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5525" algn="l"/>
                <a:tab pos="3141663" algn="ctr"/>
              </a:tabLst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Яңгыр исе, бал исе-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5525" algn="l"/>
                <a:tab pos="3141663" algn="ctr"/>
              </a:tabLst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Аны миңа җил бирде.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5525" algn="l"/>
                <a:tab pos="3141663" algn="ctr"/>
              </a:tabLst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Ипи, бәрәңге , алма-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5525" algn="l"/>
                <a:tab pos="3141663" algn="ctr"/>
              </a:tabLst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Аны миңа җир бирде.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5525" algn="l"/>
                <a:tab pos="3141663" algn="ctr"/>
              </a:tabLst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Кояш, ай, зәңгәр йолдыз-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5525" algn="l"/>
                <a:tab pos="3141663" algn="ctr"/>
              </a:tabLst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Аны миңа күк бирде.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5525" algn="l"/>
                <a:tab pos="3141663" algn="ctr"/>
              </a:tabLst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Авыл, болын, шәһәрләр-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5525" algn="l"/>
                <a:tab pos="3141663" algn="ctr"/>
              </a:tabLst>
            </a:pPr>
            <a:r>
              <a:rPr kumimoji="0" lang="tt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Илем миңа күп бирде.</a:t>
            </a:r>
            <a:endParaRPr kumimoji="0" lang="tt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:\Учитель года\Новая папка\94494360_2607862560x1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14282" y="642918"/>
            <a:ext cx="864399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</a:rPr>
              <a:t> </a:t>
            </a:r>
          </a:p>
        </p:txBody>
      </p:sp>
      <p:pic>
        <p:nvPicPr>
          <p:cNvPr id="5" name="Рисунок 4" descr="әтәч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835824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929066"/>
            <a:ext cx="2357454" cy="2571768"/>
          </a:xfrm>
          <a:prstGeom prst="rect">
            <a:avLst/>
          </a:prstGeom>
          <a:noFill/>
        </p:spPr>
      </p:pic>
      <p:pic>
        <p:nvPicPr>
          <p:cNvPr id="8" name="Рисунок 7" descr="сәгат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3929042"/>
            <a:ext cx="1857387" cy="2571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инв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3929066"/>
            <a:ext cx="3286147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 descr="H:\Учитель года\Новая папка\More-benefits-with-aquaponics-backyard-syste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204016"/>
            <a:ext cx="2357454" cy="2367978"/>
          </a:xfrm>
          <a:prstGeom prst="rect">
            <a:avLst/>
          </a:prstGeom>
          <a:noFill/>
        </p:spPr>
      </p:pic>
      <p:pic>
        <p:nvPicPr>
          <p:cNvPr id="9218" name="Picture 2" descr="H:\Учитель года\Новая папка\sad-smiley-fa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143116"/>
            <a:ext cx="2786072" cy="2786072"/>
          </a:xfrm>
          <a:prstGeom prst="rect">
            <a:avLst/>
          </a:prstGeom>
          <a:noFill/>
        </p:spPr>
      </p:pic>
      <p:pic>
        <p:nvPicPr>
          <p:cNvPr id="9219" name="Picture 3" descr="H:\Учитель года\Новая папка\fe4334935d78c5930c5d146d1ae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7" y="2357430"/>
            <a:ext cx="2297945" cy="22793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:\Учитель года\Новая папка\5e3b2e060a3541ec3f34701c0837a7094fb1c315781380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1714488"/>
            <a:ext cx="3500462" cy="3359030"/>
          </a:xfrm>
          <a:prstGeom prst="rect">
            <a:avLst/>
          </a:prstGeom>
          <a:noFill/>
        </p:spPr>
      </p:pic>
      <p:sp>
        <p:nvSpPr>
          <p:cNvPr id="44036" name="WordArt 4"/>
          <p:cNvSpPr>
            <a:spLocks noChangeArrowheads="1" noChangeShapeType="1" noTextEdit="1"/>
          </p:cNvSpPr>
          <p:nvPr/>
        </p:nvSpPr>
        <p:spPr bwMode="auto">
          <a:xfrm>
            <a:off x="785786" y="785794"/>
            <a:ext cx="7500990" cy="1104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dist="107763" dir="18900000" algn="ctr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Саубулыгыз балалар!</a:t>
            </a:r>
            <a:endParaRPr lang="ru-RU" sz="3600" b="1" kern="10" spc="0" dirty="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outerShdw dist="107763" dir="18900000" algn="ctr" rotWithShape="0">
                  <a:srgbClr val="868686">
                    <a:alpha val="5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4037" name="WordArt 5"/>
          <p:cNvSpPr>
            <a:spLocks noChangeArrowheads="1" noChangeShapeType="1" noTextEdit="1"/>
          </p:cNvSpPr>
          <p:nvPr/>
        </p:nvSpPr>
        <p:spPr bwMode="auto">
          <a:xfrm>
            <a:off x="1281113" y="4524375"/>
            <a:ext cx="7148539" cy="13890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smtClean="0">
                <a:ln w="952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00B0F0"/>
                </a:solidFill>
                <a:effectLst>
                  <a:outerShdw sy="50000" kx="2453608" rotWithShape="0">
                    <a:srgbClr val="868686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Рәхмәт сезгә!</a:t>
            </a:r>
            <a:endParaRPr lang="ru-RU" sz="3600" b="1" kern="10" spc="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00B0F0"/>
              </a:solidFill>
              <a:effectLst>
                <a:outerShdw sy="50000" kx="2453608" rotWithShape="0">
                  <a:srgbClr val="868686">
                    <a:alpha val="5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1680</TotalTime>
  <Words>180</Words>
  <Application>Microsoft Office PowerPoint</Application>
  <PresentationFormat>Экран (4:3)</PresentationFormat>
  <Paragraphs>77</Paragraphs>
  <Slides>21</Slides>
  <Notes>2</Notes>
  <HiddenSlides>0</HiddenSlides>
  <MMClips>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Күңелле ял итү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Angel</dc:creator>
  <cp:lastModifiedBy>Autoray-kazan</cp:lastModifiedBy>
  <cp:revision>128</cp:revision>
  <dcterms:created xsi:type="dcterms:W3CDTF">2010-12-02T17:08:14Z</dcterms:created>
  <dcterms:modified xsi:type="dcterms:W3CDTF">2008-07-16T23:26:13Z</dcterms:modified>
</cp:coreProperties>
</file>