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1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5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2786058"/>
            <a:ext cx="7146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Физические  приборы вокруг нас.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0430" y="5500702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Автор: учитель физики и математики </a:t>
            </a:r>
          </a:p>
          <a:p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Ликизюк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Марина Ивановна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4" descr="http://gearmix.ru/wp-content/uploads/2015/02/fiz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57422" y="142852"/>
            <a:ext cx="3857652" cy="2908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285728"/>
            <a:ext cx="6580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Простые измерительные приборы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357298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Измерительный прибор</a:t>
            </a:r>
            <a:r>
              <a:rPr lang="ru-RU" sz="2000" dirty="0" smtClean="0">
                <a:solidFill>
                  <a:srgbClr val="7030A0"/>
                </a:solidFill>
              </a:rPr>
              <a:t> — средство измерений, предназначенное для получения значений измеряемой физической величины .</a:t>
            </a:r>
            <a:endParaRPr lang="ru-RU" sz="2000" dirty="0">
              <a:solidFill>
                <a:srgbClr val="7030A0"/>
              </a:solidFill>
            </a:endParaRPr>
          </a:p>
        </p:txBody>
      </p:sp>
      <p:pic>
        <p:nvPicPr>
          <p:cNvPr id="4" name="Picture 2" descr="https://im0-tub-ru.yandex.net/i?id=d82737e068bd9aada925688f9f8826e2&amp;n=33&amp;h=215&amp;w=2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5205" y="2500306"/>
            <a:ext cx="4768069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bigslide.ru/images/38/37346/960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izika-lekcii.ucoz.ua/_ld/1/507945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285728"/>
            <a:ext cx="51229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Увеличительные приборы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auto-prima.ru/images/img_user_file_5673051e09ba8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005511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14290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Для измерения массы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s://fs00.infourok.ru/images/doc/238/165383/6/img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696496"/>
            <a:ext cx="9144000" cy="6161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gslide.ru/images/4/3913/960/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142852"/>
            <a:ext cx="69110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Приборы для </a:t>
            </a:r>
            <a:r>
              <a:rPr lang="ru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измерения</a:t>
            </a:r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времени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vse-voditeli.ru/wp-content/uploads/2017/06/35680-kursovye-raboty-po-teme-ocenka-stoimosti-predpriyati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www.metod-kopilka.ru/images/doc/3/3272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5918" y="142852"/>
            <a:ext cx="5547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Для измерения температуры</a:t>
            </a:r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142984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Термометр - прибор для измерения температуры воздуха.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857364"/>
            <a:ext cx="728667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Термометры подразделяются на несколько видов:</a:t>
            </a:r>
          </a:p>
          <a:p>
            <a:pPr fontAlgn="base"/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бытовые;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технические;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исследовательские;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метеорологические и другие</a:t>
            </a:r>
            <a:r>
              <a:rPr lang="ru-RU" dirty="0" smtClean="0"/>
              <a:t>.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Также термометры бывают:</a:t>
            </a:r>
          </a:p>
          <a:p>
            <a:pPr fontAlgn="base"/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механические;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жидкостные;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электронные;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термоэлектрические;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инфракрасные;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0000"/>
                </a:solidFill>
              </a:rPr>
              <a:t>газовые.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жидкостный термомет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2714625" cy="3990976"/>
          </a:xfrm>
          <a:prstGeom prst="rect">
            <a:avLst/>
          </a:prstGeom>
          <a:noFill/>
        </p:spPr>
      </p:pic>
      <p:pic>
        <p:nvPicPr>
          <p:cNvPr id="17412" name="Picture 4" descr="механический термометр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71802" y="785794"/>
            <a:ext cx="2841283" cy="2857520"/>
          </a:xfrm>
          <a:prstGeom prst="rect">
            <a:avLst/>
          </a:prstGeom>
          <a:noFill/>
        </p:spPr>
      </p:pic>
      <p:pic>
        <p:nvPicPr>
          <p:cNvPr id="17414" name="Picture 6" descr="газовый термомет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286256"/>
            <a:ext cx="3333750" cy="1933576"/>
          </a:xfrm>
          <a:prstGeom prst="rect">
            <a:avLst/>
          </a:prstGeom>
          <a:noFill/>
        </p:spPr>
      </p:pic>
      <p:pic>
        <p:nvPicPr>
          <p:cNvPr id="17416" name="Picture 8" descr="электронный термометр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72264" y="3286124"/>
            <a:ext cx="2428892" cy="311068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830272" y="2786058"/>
            <a:ext cx="3313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Электронный термометр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3857628"/>
            <a:ext cx="2666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Газовый термометр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43504" y="428604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Механический термометр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28604"/>
            <a:ext cx="3238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Жидкостный термометр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71480"/>
            <a:ext cx="3554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Инфракрасный термометр</a:t>
            </a:r>
            <a:endParaRPr lang="ru-RU" b="1" dirty="0"/>
          </a:p>
        </p:txBody>
      </p:sp>
      <p:pic>
        <p:nvPicPr>
          <p:cNvPr id="24578" name="Picture 2" descr="инфракрасный термомет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3333750" cy="20859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00562" y="571480"/>
            <a:ext cx="4248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/>
              <a:t>Термоэлектрический термометр</a:t>
            </a:r>
            <a:endParaRPr lang="ru-RU" b="1" dirty="0"/>
          </a:p>
        </p:txBody>
      </p:sp>
      <p:pic>
        <p:nvPicPr>
          <p:cNvPr id="24580" name="Picture 4" descr="термоэлектрический термомет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928802"/>
            <a:ext cx="3333750" cy="247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40</TotalTime>
  <Words>83</Words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DNA7 X86</cp:lastModifiedBy>
  <cp:revision>8</cp:revision>
  <dcterms:created xsi:type="dcterms:W3CDTF">2017-09-20T14:20:39Z</dcterms:created>
  <dcterms:modified xsi:type="dcterms:W3CDTF">2017-09-20T15:20:33Z</dcterms:modified>
</cp:coreProperties>
</file>