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3" r:id="rId1"/>
  </p:sldMasterIdLst>
  <p:notesMasterIdLst>
    <p:notesMasterId r:id="rId19"/>
  </p:notesMasterIdLst>
  <p:handoutMasterIdLst>
    <p:handoutMasterId r:id="rId20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44" autoAdjust="0"/>
    <p:restoredTop sz="94660"/>
  </p:normalViewPr>
  <p:slideViewPr>
    <p:cSldViewPr>
      <p:cViewPr varScale="1">
        <p:scale>
          <a:sx n="74" d="100"/>
          <a:sy n="74" d="100"/>
        </p:scale>
        <p:origin x="-100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10240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10240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C33133EB-D4F2-4BB9-8146-54BDCB29891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774509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1013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013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13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1013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fld id="{7D405A9C-ECD9-4B2B-888F-564A229DBF3F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85310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A24AF55-67B5-473A-A455-25B38D8D0D84}" type="slidenum">
              <a:rPr lang="ru-RU"/>
              <a:pPr/>
              <a:t>1</a:t>
            </a:fld>
            <a:endParaRPr lang="ru-RU"/>
          </a:p>
        </p:txBody>
      </p:sp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D55E1A-6051-403C-B5C6-E048AF91E8A6}" type="slidenum">
              <a:rPr lang="ru-RU"/>
              <a:pPr/>
              <a:t>2</a:t>
            </a:fld>
            <a:endParaRPr lang="ru-RU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D2E2FBD-A912-4469-8FFF-98D33AEB7ABC}" type="slidenum">
              <a:rPr lang="ru-RU"/>
              <a:pPr/>
              <a:t>3</a:t>
            </a:fld>
            <a:endParaRPr lang="ru-RU"/>
          </a:p>
        </p:txBody>
      </p:sp>
      <p:sp>
        <p:nvSpPr>
          <p:cNvPr id="1085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69F540E-89BC-411B-AF4B-D4FB5D2D26AD}" type="slidenum">
              <a:rPr lang="ru-RU"/>
              <a:pPr/>
              <a:t>4</a:t>
            </a:fld>
            <a:endParaRPr lang="ru-RU"/>
          </a:p>
        </p:txBody>
      </p:sp>
      <p:sp>
        <p:nvSpPr>
          <p:cNvPr id="1239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C00BDB-D923-46DE-B864-1CA494E3AE9C}" type="slidenum">
              <a:rPr lang="ru-RU"/>
              <a:pPr/>
              <a:t>5</a:t>
            </a:fld>
            <a:endParaRPr lang="ru-RU"/>
          </a:p>
        </p:txBody>
      </p:sp>
      <p:sp>
        <p:nvSpPr>
          <p:cNvPr id="1249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DDF5E39-E288-459F-99E7-85398A47B869}" type="slidenum">
              <a:rPr lang="ru-RU"/>
              <a:pPr/>
              <a:t>6</a:t>
            </a:fld>
            <a:endParaRPr lang="ru-RU"/>
          </a:p>
        </p:txBody>
      </p:sp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0653606-BF5D-4A67-884F-8A80E2CBFB16}" type="slidenum">
              <a:rPr lang="ru-RU"/>
              <a:pPr/>
              <a:t>7</a:t>
            </a:fld>
            <a:endParaRPr lang="ru-RU"/>
          </a:p>
        </p:txBody>
      </p:sp>
      <p:sp>
        <p:nvSpPr>
          <p:cNvPr id="1269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7DD209-F03E-4157-8C2C-25FF80C2434A}" type="slidenum">
              <a:rPr lang="ru-RU"/>
              <a:pPr/>
              <a:t>8</a:t>
            </a:fld>
            <a:endParaRPr lang="ru-RU"/>
          </a:p>
        </p:txBody>
      </p:sp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796B465-01A7-435C-954D-8A5D91A9CB88}" type="slidenum">
              <a:rPr lang="ru-RU"/>
              <a:pPr/>
              <a:t>9</a:t>
            </a:fld>
            <a:endParaRPr lang="ru-RU"/>
          </a:p>
        </p:txBody>
      </p:sp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45E79B0-BAAA-406F-9E60-AD8F63EAE907}" type="slidenum">
              <a:rPr lang="ru-RU"/>
              <a:pPr/>
              <a:t>10</a:t>
            </a:fld>
            <a:endParaRPr lang="ru-RU"/>
          </a:p>
        </p:txBody>
      </p:sp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C308A9-1A84-4A50-B2AD-40B39967840A}" type="slidenum">
              <a:rPr lang="ru-RU"/>
              <a:pPr/>
              <a:t>11</a:t>
            </a:fld>
            <a:endParaRPr lang="ru-RU"/>
          </a:p>
        </p:txBody>
      </p:sp>
      <p:sp>
        <p:nvSpPr>
          <p:cNvPr id="1310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A08F20A-5B12-425D-BBDE-873866BFE1F7}" type="slidenum">
              <a:rPr lang="ru-RU"/>
              <a:pPr/>
              <a:t>12</a:t>
            </a:fld>
            <a:endParaRPr lang="ru-RU"/>
          </a:p>
        </p:txBody>
      </p:sp>
      <p:sp>
        <p:nvSpPr>
          <p:cNvPr id="132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FAE74FB-FE48-48DF-A184-E267AB474404}" type="slidenum">
              <a:rPr lang="ru-RU"/>
              <a:pPr/>
              <a:t>13</a:t>
            </a:fld>
            <a:endParaRPr lang="ru-RU"/>
          </a:p>
        </p:txBody>
      </p:sp>
      <p:sp>
        <p:nvSpPr>
          <p:cNvPr id="1331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49A05B-CB96-4933-909F-CCC9D4C36BC2}" type="slidenum">
              <a:rPr lang="ru-RU"/>
              <a:pPr/>
              <a:t>14</a:t>
            </a:fld>
            <a:endParaRPr lang="ru-RU"/>
          </a:p>
        </p:txBody>
      </p:sp>
      <p:sp>
        <p:nvSpPr>
          <p:cNvPr id="134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3E6C41-D04A-42D0-B961-608933FAABEE}" type="slidenum">
              <a:rPr lang="ru-RU"/>
              <a:pPr/>
              <a:t>15</a:t>
            </a:fld>
            <a:endParaRPr lang="ru-RU"/>
          </a:p>
        </p:txBody>
      </p:sp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3B7C5F-4A08-43EE-9DC5-128E8ED53B2C}" type="slidenum">
              <a:rPr lang="ru-RU"/>
              <a:pPr/>
              <a:t>16</a:t>
            </a:fld>
            <a:endParaRPr lang="ru-RU"/>
          </a:p>
        </p:txBody>
      </p:sp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D21F18A-F131-42D9-99E3-CFBEFA600DA9}" type="slidenum">
              <a:rPr lang="ru-RU"/>
              <a:pPr/>
              <a:t>17</a:t>
            </a:fld>
            <a:endParaRPr lang="ru-RU"/>
          </a:p>
        </p:txBody>
      </p:sp>
      <p:sp>
        <p:nvSpPr>
          <p:cNvPr id="13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pPr lvl="0"/>
            <a:r>
              <a:rPr lang="ru-RU" noProof="0" smtClean="0"/>
              <a:t>Образец заголовка</a:t>
            </a:r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pPr lvl="0"/>
            <a:r>
              <a:rPr lang="ru-RU" noProof="0" smtClean="0"/>
              <a:t>Образец подзаголовка</a:t>
            </a:r>
          </a:p>
        </p:txBody>
      </p:sp>
      <p:sp>
        <p:nvSpPr>
          <p:cNvPr id="98308" name="Freeform 4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ru-RU"/>
          </a:p>
        </p:txBody>
      </p:sp>
      <p:sp>
        <p:nvSpPr>
          <p:cNvPr id="98309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8310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4EBB47B-734A-47D6-91E2-DF2AA45E3B70}" type="slidenum">
              <a:rPr lang="ru-RU"/>
              <a:pPr/>
              <a:t>‹#›</a:t>
            </a:fld>
            <a:endParaRPr lang="ru-RU"/>
          </a:p>
        </p:txBody>
      </p:sp>
      <p:sp>
        <p:nvSpPr>
          <p:cNvPr id="98311" name="Rectangle 7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76EAD8A-FEE8-4C1A-A235-A6388B601DB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04192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2B1B88-886B-4958-8948-403D0123503E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55991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0B702A7-9B07-48A6-B434-524D4FC43754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828411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E0ED38-0730-4BF5-8EAC-6E8A6BFBDD0D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7536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8DA648-8459-4309-938E-F14C4C88EBA7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0398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F02502C-D97B-4121-B746-13D07CFB44F6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2493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9C3E97A-234A-4CDF-8F14-06493CD07405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34104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B4CEC7-302C-4311-B617-6FF275AEAA3C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4719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F4D6C86-43C2-4625-A15C-343F6594F0A8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63631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BCD2BD-8453-4F57-A32F-8AACB4DAB83B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17242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Заголовок и четыре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sz="quarter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457200" y="19050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Объект 4"/>
          <p:cNvSpPr>
            <a:spLocks noGrp="1"/>
          </p:cNvSpPr>
          <p:nvPr>
            <p:ph sz="quarter" idx="3"/>
          </p:nvPr>
        </p:nvSpPr>
        <p:spPr>
          <a:xfrm>
            <a:off x="457200" y="40386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8200" y="4038600"/>
            <a:ext cx="4038600" cy="1981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12F23E26-19A5-4D24-B691-746623735221}" type="slidenum">
              <a:rPr lang="ru-RU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1849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endParaRPr lang="ru-RU"/>
          </a:p>
        </p:txBody>
      </p:sp>
      <p:sp>
        <p:nvSpPr>
          <p:cNvPr id="9728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fld id="{69256EF4-6AED-4BF4-977C-9E3893B1C941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</p:sldLayoutIdLst>
  <p:txStyles>
    <p:titleStyle>
      <a:lvl1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Tahoma" pitchFamily="34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Tahoma" pitchFamily="34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E:\&#1090;&#1086;&#1083;&#1083;&#1077;&#1088;&#1072;&#1085;&#1090;&#1085;&#1086;&#1089;&#1090;&#1100;\&#1042;&#1086;&#1083;&#1100;&#1092;&#1075;&#1072;&#1085;&#1075;_&#1040;&#1084;&#1072;&#1076;&#1077;&#1081;_&#1052;&#1086;&#1094;&#1072;&#1088;&#1090;_-_&#1052;&#1091;&#1079;&#1099;&#1082;&#1072;_&#1072;&#1085;&#1075;&#1077;&#1083;&#1086;&#1074;_(mp3ostrov.com).mp3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E:\&#1090;&#1086;&#1083;&#1083;&#1077;&#1088;&#1072;&#1085;&#1090;&#1085;&#1086;&#1089;&#1090;&#1100;\Score%20-%20Emma%20-%20Leilas%20Theme%20Part%201.mp3" TargetMode="Externa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E:\&#1090;&#1086;&#1083;&#1083;&#1077;&#1088;&#1072;&#1085;&#1090;&#1085;&#1086;&#1089;&#1090;&#1100;\Score%20-%20Emma%20-%20Leilas%20Theme%20Part%201.mp3" TargetMode="External"/><Relationship Id="rId6" Type="http://schemas.openxmlformats.org/officeDocument/2006/relationships/image" Target="../media/image11.png"/><Relationship Id="rId5" Type="http://schemas.openxmlformats.org/officeDocument/2006/relationships/image" Target="../media/image13.jpeg"/><Relationship Id="rId4" Type="http://schemas.openxmlformats.org/officeDocument/2006/relationships/image" Target="../media/image12.g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E:\&#1090;&#1086;&#1083;&#1083;&#1077;&#1088;&#1072;&#1085;&#1090;&#1085;&#1086;&#1089;&#1090;&#1100;\&#1042;&#1086;&#1083;&#1100;&#1092;&#1075;&#1072;&#1085;&#1075;_&#1040;&#1084;&#1072;&#1076;&#1077;&#1081;_&#1052;&#1086;&#1094;&#1072;&#1088;&#1090;_-_&#1052;&#1091;&#1079;&#1099;&#1082;&#1072;_&#1072;&#1085;&#1075;&#1077;&#1083;&#1086;&#1074;_(mp3ostrov.com).mp3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13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4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E:\&#1090;&#1086;&#1083;&#1083;&#1077;&#1088;&#1072;&#1085;&#1090;&#1085;&#1086;&#1089;&#1090;&#1100;\&#1040;&#1088;&#1084;&#1103;&#1085;&#1089;&#1082;&#1072;&#1103;_&#1090;&#1072;&#1085;&#1094;&#1077;&#1074;&#1072;&#1083;&#1100;&#1085;&#1072;&#1103;_-_&#1064;&#1040;&#1051;&#1040;&#1061;&#1054;_(MusVid.net)_.mp3" TargetMode="Externa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E:\&#1084;&#1091;&#1079;&#1099;&#1082;&#1072;\&#1042;&#1072;&#1083;&#1100;&#1089;%20&#1076;&#1086;&#1078;&#1076;&#1103;%20-%20&#1042;&#1072;&#1083;&#1100;&#1089;%20&#1076;&#1086;&#1078;&#1076;&#1103;%20&#1084;&#1091;&#1079;&#1099;&#1082;&#1072;%20&#1076;&#1083;&#1103;%20&#1076;&#1091;&#1096;&#1080;%20(mp3ostrov.com).mp3" TargetMode="Externa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audio" Target="file:///E:\&#1090;&#1086;&#1083;&#1083;&#1077;&#1088;&#1072;&#1085;&#1090;&#1085;&#1086;&#1089;&#1090;&#1100;\&#1042;&#1086;&#1083;&#1100;&#1092;&#1075;&#1072;&#1085;&#1075;_&#1040;&#1084;&#1072;&#1076;&#1077;&#1081;_&#1052;&#1086;&#1094;&#1072;&#1088;&#1090;_-_&#1052;&#1091;&#1079;&#1099;&#1082;&#1072;_&#1072;&#1085;&#1075;&#1077;&#1083;&#1086;&#1074;_(mp3ostrov.com).mp3" TargetMode="External"/><Relationship Id="rId5" Type="http://schemas.openxmlformats.org/officeDocument/2006/relationships/image" Target="../media/image11.png"/><Relationship Id="rId4" Type="http://schemas.openxmlformats.org/officeDocument/2006/relationships/image" Target="../media/image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1188" y="549275"/>
            <a:ext cx="7772400" cy="1431925"/>
          </a:xfrm>
        </p:spPr>
        <p:txBody>
          <a:bodyPr/>
          <a:lstStyle/>
          <a:p>
            <a:r>
              <a:rPr lang="ru-RU" b="1"/>
              <a:t>«Путешествие в город Толерантность»</a:t>
            </a:r>
            <a:r>
              <a:rPr lang="ru-RU"/>
              <a:t> </a:t>
            </a:r>
          </a:p>
        </p:txBody>
      </p:sp>
      <p:pic>
        <p:nvPicPr>
          <p:cNvPr id="2052" name="Picture 4" descr="pobeditel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1989138"/>
            <a:ext cx="6335713" cy="4473575"/>
          </a:xfrm>
          <a:prstGeom prst="rect">
            <a:avLst/>
          </a:pr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/>
              <a:t>Мир – это вселенная. Мир – это наша Земля. </a:t>
            </a:r>
          </a:p>
        </p:txBody>
      </p:sp>
      <p:pic>
        <p:nvPicPr>
          <p:cNvPr id="100366" name="Picture 14" descr="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1673225"/>
            <a:ext cx="5184775" cy="5184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9" name="Rectangle 7"/>
          <p:cNvSpPr>
            <a:spLocks noGrp="1" noChangeArrowheads="1"/>
          </p:cNvSpPr>
          <p:nvPr>
            <p:ph type="title" sz="quarter"/>
          </p:nvPr>
        </p:nvSpPr>
        <p:spPr>
          <a:xfrm>
            <a:off x="611188" y="404813"/>
            <a:ext cx="8229600" cy="1384300"/>
          </a:xfrm>
        </p:spPr>
        <p:txBody>
          <a:bodyPr/>
          <a:lstStyle/>
          <a:p>
            <a:pPr algn="ctr"/>
            <a:r>
              <a:rPr lang="en-US"/>
              <a:t>C</a:t>
            </a:r>
            <a:r>
              <a:rPr lang="ru-RU"/>
              <a:t>хема путешествия </a:t>
            </a:r>
          </a:p>
        </p:txBody>
      </p:sp>
      <p:sp>
        <p:nvSpPr>
          <p:cNvPr id="105481" name="Rectangle 9"/>
          <p:cNvSpPr>
            <a:spLocks noGrp="1" noChangeArrowheads="1"/>
          </p:cNvSpPr>
          <p:nvPr>
            <p:ph sz="quarter" idx="2"/>
          </p:nvPr>
        </p:nvSpPr>
        <p:spPr>
          <a:xfrm>
            <a:off x="827088" y="1700213"/>
            <a:ext cx="5905500" cy="2089150"/>
          </a:xfrm>
        </p:spPr>
        <p:txBody>
          <a:bodyPr/>
          <a:lstStyle/>
          <a:p>
            <a:r>
              <a:rPr lang="ru-RU"/>
              <a:t>улица Доброты</a:t>
            </a:r>
            <a:endParaRPr lang="en-US"/>
          </a:p>
          <a:p>
            <a:r>
              <a:rPr lang="ru-RU"/>
              <a:t> улица Дружбы народов</a:t>
            </a:r>
            <a:endParaRPr lang="en-US"/>
          </a:p>
          <a:p>
            <a:r>
              <a:rPr lang="ru-RU"/>
              <a:t> улица</a:t>
            </a:r>
            <a:r>
              <a:rPr lang="en-US"/>
              <a:t> </a:t>
            </a:r>
            <a:r>
              <a:rPr lang="ru-RU"/>
              <a:t>Взаимопонимания</a:t>
            </a:r>
            <a:endParaRPr lang="en-US"/>
          </a:p>
          <a:p>
            <a:r>
              <a:rPr lang="ru-RU"/>
              <a:t>площадь Согласия.</a:t>
            </a:r>
          </a:p>
        </p:txBody>
      </p:sp>
      <p:pic>
        <p:nvPicPr>
          <p:cNvPr id="105485" name="Picture 13" descr="x_1529fae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975" y="3678238"/>
            <a:ext cx="4391025" cy="31797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486" name="Rectangle 14"/>
          <p:cNvSpPr>
            <a:spLocks noGrp="1" noChangeArrowheads="1"/>
          </p:cNvSpPr>
          <p:nvPr>
            <p:ph sz="quarter" idx="1"/>
          </p:nvPr>
        </p:nvSpPr>
        <p:spPr/>
        <p:txBody>
          <a:bodyPr/>
          <a:lstStyle/>
          <a:p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/>
              <a:t>Улица Доброты </a:t>
            </a:r>
          </a:p>
        </p:txBody>
      </p:sp>
      <p:pic>
        <p:nvPicPr>
          <p:cNvPr id="109572" name="Picture 4" descr="0_6d8aa_5d385a01_X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41438"/>
            <a:ext cx="5795963" cy="50053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573" name="Picture 5" descr="default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1557338"/>
            <a:ext cx="2992438" cy="4679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9576" name="Вольфганг_Амадей_Моцарт_-_Музыка_ангелов_(mp3ostrov.com).mp3">
            <a:hlinkClick r:id="" action="ppaction://media"/>
          </p:cNvPr>
          <p:cNvPicPr>
            <a:picLocks noRot="1" noChangeAspect="1" noChangeArrowheads="1"/>
          </p:cNvPicPr>
          <p:nvPr>
            <a:audioFile r:link="rId1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3888" y="620713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9695" fill="hold"/>
                                        <p:tgtEl>
                                          <p:spTgt spid="10957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957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596" name="Picture 4" descr="1330988277_gi3dctkjapm5kx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60350"/>
            <a:ext cx="3240087" cy="4348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597" name="Picture 5" descr="1207209482_712ffb57fc5e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2138" y="1268413"/>
            <a:ext cx="3649662" cy="36496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0598" name="Picture 6" descr="36dec25e6f7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0" y="2924175"/>
            <a:ext cx="3105150" cy="31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Score - Emma - Leilas Theme Part 1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/>
          <a:stretch>
            <a:fillRect/>
          </a:stretch>
        </p:blipFill>
        <p:spPr>
          <a:xfrm>
            <a:off x="8028384" y="26035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154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620" name="Picture 4" descr="Блестяшка-анимашка ,Сказочная девушка"/>
          <p:cNvPicPr>
            <a:picLocks noChangeAspect="1" noChangeArrowheads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2963" y="609600"/>
            <a:ext cx="3735462" cy="4402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1621" name="Picture 5" descr="90717859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2276872"/>
            <a:ext cx="4105151" cy="4293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Score - Emma - Leilas Theme Part 1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6"/>
          <a:stretch>
            <a:fillRect/>
          </a:stretch>
        </p:blipFill>
        <p:spPr>
          <a:xfrm>
            <a:off x="8565976" y="0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6154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44" name="Picture 4" descr="907178599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00113" y="277813"/>
            <a:ext cx="7704137" cy="61626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2" name="Вольфганг_Амадей_Моцарт_-_Музыка_ангелов_(mp3ostrov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8100392" y="332656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969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/>
              <a:t>Улица Дружбы народов. </a:t>
            </a:r>
          </a:p>
        </p:txBody>
      </p:sp>
      <p:pic>
        <p:nvPicPr>
          <p:cNvPr id="113668" name="Picture 4" descr="6117759-n--n-n----n----n--n----n-n---n------noe--n-n-----n--n-noe----n-n----------n-n-------n--n--n---n--nfn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288" y="1700213"/>
            <a:ext cx="4103687" cy="4537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3670" name="Picture 6" descr="6568421-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9338" y="1773238"/>
            <a:ext cx="3810000" cy="45354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/>
              <a:t>На Земле проживает более 3000 народностей. </a:t>
            </a:r>
          </a:p>
        </p:txBody>
      </p:sp>
      <p:pic>
        <p:nvPicPr>
          <p:cNvPr id="114692" name="Picture 4" descr="47490671_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25538"/>
            <a:ext cx="2752725" cy="3770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693" name="Picture 5" descr="106fos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6238" y="1557338"/>
            <a:ext cx="4105275" cy="2298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696" name="Picture 8" descr="DSC0319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913" y="4076700"/>
            <a:ext cx="3240087" cy="24304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697" name="Picture 9" descr="x_dfe9a8b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1863" y="1557338"/>
            <a:ext cx="2879725" cy="2481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4698" name="Picture 10" descr="image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3429000"/>
            <a:ext cx="2079625" cy="3124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6" name="Picture 4" descr="deti-raznyh-nazionalnostej-22-1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333375"/>
            <a:ext cx="3816350" cy="25527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5717" name="Picture 5" descr="1319720051_12008011deti46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188913"/>
            <a:ext cx="3240088" cy="276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719" name="Picture 7" descr="manzr0008st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068638"/>
            <a:ext cx="4319588" cy="3240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720" name="Picture 8" descr="x_23da1f7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425" y="2349500"/>
            <a:ext cx="2727325" cy="4097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Армянская_танцевальная_-_ШАЛАХО_(MusVid.net)_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8"/>
          <a:stretch>
            <a:fillRect/>
          </a:stretch>
        </p:blipFill>
        <p:spPr>
          <a:xfrm>
            <a:off x="8362950" y="234951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703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/>
              <a:t>Библиотека</a:t>
            </a:r>
            <a:br>
              <a:rPr lang="ru-RU" sz="4000"/>
            </a:br>
            <a:endParaRPr lang="ru-RU" sz="4000"/>
          </a:p>
        </p:txBody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288" y="1484313"/>
            <a:ext cx="8497887" cy="5373687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ru-RU"/>
              <a:t>На испанском языке – толерантность это способность признавать отличительные от своих чужие идеи и мнения;</a:t>
            </a:r>
          </a:p>
          <a:p>
            <a:pPr>
              <a:lnSpc>
                <a:spcPct val="80000"/>
              </a:lnSpc>
            </a:pPr>
            <a:r>
              <a:rPr lang="ru-RU"/>
              <a:t>На английском языке – толерантность это готовность быть терпимым, снисходительным.</a:t>
            </a:r>
          </a:p>
          <a:p>
            <a:pPr>
              <a:lnSpc>
                <a:spcPct val="80000"/>
              </a:lnSpc>
            </a:pPr>
            <a:r>
              <a:rPr lang="ru-RU"/>
              <a:t>На китайском языке – толерантность это быть по отношению к другим великодушным к людям.</a:t>
            </a:r>
          </a:p>
          <a:p>
            <a:pPr>
              <a:lnSpc>
                <a:spcPct val="80000"/>
              </a:lnSpc>
            </a:pPr>
            <a:r>
              <a:rPr lang="ru-RU"/>
              <a:t>На русском языке – толерантность это способность терпеть что-то или кого-то (быть выдержанным, спокойным).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ru-RU" sz="4000"/>
              <a:t>. Мы все жители планеты Земля, граждане единого человечества.</a:t>
            </a:r>
          </a:p>
        </p:txBody>
      </p:sp>
      <p:pic>
        <p:nvPicPr>
          <p:cNvPr id="117764" name="Picture 4" descr="for_rectangle2743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8175" y="1700213"/>
            <a:ext cx="5588000" cy="3644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768" name="Picture 8" descr="pla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38575"/>
            <a:ext cx="3076575" cy="3019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7769" name="Picture 9" descr="Делать-добро-так-просто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72213" y="3500438"/>
            <a:ext cx="2871787" cy="3357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8788" name="Picture 4" descr="toler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33375"/>
            <a:ext cx="8785225" cy="58308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/>
              <a:t>Площадь Согласия.</a:t>
            </a:r>
          </a:p>
        </p:txBody>
      </p:sp>
      <p:pic>
        <p:nvPicPr>
          <p:cNvPr id="119812" name="Picture 4" descr="175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484313"/>
            <a:ext cx="2160588" cy="244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813" name="Picture 5" descr="abd4b05ddf0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75" y="1412875"/>
            <a:ext cx="3638550" cy="5084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9814" name="Picture 6" descr="86321887_1776721000a1f3adcb326b2992e6aa73f75fa8212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7763" y="4005263"/>
            <a:ext cx="2916237" cy="2390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6" name="Picture 4" descr="dobr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92150"/>
            <a:ext cx="2857500" cy="2882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837" name="Picture 5" descr="dobro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9400" y="620713"/>
            <a:ext cx="3784600" cy="3281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838" name="Picture 6" descr="m-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213" y="549275"/>
            <a:ext cx="2449512" cy="3455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0839" name="Picture 7" descr="банерр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713" y="4117975"/>
            <a:ext cx="5256212" cy="2359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60" name="Picture 4" descr="5c799c18c47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188913"/>
            <a:ext cx="6192837" cy="27924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861" name="Picture 5" descr="Добро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3141663"/>
            <a:ext cx="3460750" cy="350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1862" name="Picture 6" descr="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4663" y="3213100"/>
            <a:ext cx="4679950" cy="3348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Вальс дождя - Вальс дождя музыка для души (mp3ostrov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/>
          <a:stretch>
            <a:fillRect/>
          </a:stretch>
        </p:blipFill>
        <p:spPr>
          <a:xfrm>
            <a:off x="8384675" y="171872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716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4" name="Picture 4" descr="1285016425_dove_and_blast_of_light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233363"/>
            <a:ext cx="8280400" cy="66246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Вольфганг_Амадей_Моцарт_-_Музыка_ангелов_(mp3ostrov.com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8139113" y="404664"/>
            <a:ext cx="609600" cy="609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969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Океан">
  <a:themeElements>
    <a:clrScheme name="Океан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Океан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кеан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кеан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</Template>
  <TotalTime>241</TotalTime>
  <Words>137</Words>
  <Application>Microsoft Office PowerPoint</Application>
  <PresentationFormat>Экран (4:3)</PresentationFormat>
  <Paragraphs>34</Paragraphs>
  <Slides>17</Slides>
  <Notes>17</Notes>
  <HiddenSlides>0</HiddenSlides>
  <MMClips>7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Океан</vt:lpstr>
      <vt:lpstr>«Путешествие в город Толерантность» </vt:lpstr>
      <vt:lpstr>Мир – это вселенная. Мир – это наша Земля. </vt:lpstr>
      <vt:lpstr>Cхема путешествия </vt:lpstr>
      <vt:lpstr>Улица Доброты </vt:lpstr>
      <vt:lpstr>Презентация PowerPoint</vt:lpstr>
      <vt:lpstr>Презентация PowerPoint</vt:lpstr>
      <vt:lpstr>Презентация PowerPoint</vt:lpstr>
      <vt:lpstr>Улица Дружбы народов. </vt:lpstr>
      <vt:lpstr>На Земле проживает более 3000 народностей. </vt:lpstr>
      <vt:lpstr>Презентация PowerPoint</vt:lpstr>
      <vt:lpstr>Библиотека </vt:lpstr>
      <vt:lpstr>. Мы все жители планеты Земля, граждане единого человечества.</vt:lpstr>
      <vt:lpstr>Презентация PowerPoint</vt:lpstr>
      <vt:lpstr>Площадь Согласия.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«Путешествие в город Толерантность»</dc:title>
  <dc:creator>Admin</dc:creator>
  <cp:lastModifiedBy>учитель</cp:lastModifiedBy>
  <cp:revision>8</cp:revision>
  <dcterms:created xsi:type="dcterms:W3CDTF">2012-05-12T15:48:19Z</dcterms:created>
  <dcterms:modified xsi:type="dcterms:W3CDTF">2012-05-16T07:50:11Z</dcterms:modified>
</cp:coreProperties>
</file>