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420888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11500" dirty="0">
                <a:solidFill>
                  <a:schemeClr val="tx1"/>
                </a:solidFill>
                <a:latin typeface="Monotype Corsiva" pitchFamily="66" charset="0"/>
              </a:rPr>
              <a:t>Т</a:t>
            </a:r>
            <a:r>
              <a:rPr lang="ru-RU" sz="11500" dirty="0" smtClean="0">
                <a:solidFill>
                  <a:schemeClr val="tx1"/>
                </a:solidFill>
                <a:latin typeface="Monotype Corsiva" pitchFamily="66" charset="0"/>
              </a:rPr>
              <a:t>ехнология</a:t>
            </a:r>
            <a:endParaRPr lang="ru-RU" sz="115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680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5979" y="931037"/>
            <a:ext cx="644013" cy="491114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6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/>
              <a:t> </a:t>
            </a:r>
            <a:endParaRPr lang="ru-RU" sz="3600" dirty="0" smtClean="0"/>
          </a:p>
          <a:p>
            <a:pPr>
              <a:buFont typeface="Wingdings" pitchFamily="2" charset="2"/>
              <a:buChar char="Ø"/>
            </a:pPr>
            <a:r>
              <a:rPr lang="ru-RU" sz="3600" dirty="0"/>
              <a:t> </a:t>
            </a:r>
            <a:endParaRPr lang="ru-RU" sz="3600" dirty="0" smtClean="0"/>
          </a:p>
          <a:p>
            <a:pPr>
              <a:buFont typeface="Wingdings" pitchFamily="2" charset="2"/>
              <a:buChar char="Ø"/>
            </a:pPr>
            <a:r>
              <a:rPr lang="ru-RU" sz="3600" dirty="0"/>
              <a:t> </a:t>
            </a:r>
            <a:endParaRPr lang="ru-RU" sz="3600" dirty="0" smtClean="0"/>
          </a:p>
          <a:p>
            <a:pPr>
              <a:buFont typeface="Wingdings" pitchFamily="2" charset="2"/>
              <a:buChar char="Ø"/>
            </a:pPr>
            <a:r>
              <a:rPr lang="ru-RU" sz="3600" dirty="0"/>
              <a:t> </a:t>
            </a:r>
            <a:endParaRPr lang="ru-RU" sz="3600" dirty="0" smtClean="0"/>
          </a:p>
          <a:p>
            <a:pPr>
              <a:buFont typeface="Wingdings" pitchFamily="2" charset="2"/>
              <a:buChar char="Ø"/>
            </a:pPr>
            <a:endParaRPr lang="ru-RU" sz="3600" dirty="0" smtClean="0"/>
          </a:p>
          <a:p>
            <a:pPr>
              <a:buFont typeface="Wingdings" pitchFamily="2" charset="2"/>
              <a:buChar char="Ø"/>
            </a:pPr>
            <a:r>
              <a:rPr lang="ru-RU" sz="3600" dirty="0" smtClean="0"/>
              <a:t> </a:t>
            </a:r>
          </a:p>
        </p:txBody>
      </p:sp>
      <p:pic>
        <p:nvPicPr>
          <p:cNvPr id="1026" name="Picture 2" descr="https://thetomatos.com/wp-content/uploads/2016/02/big-column-of-books-free-cliparts-vectors-and-sto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50105"/>
            <a:ext cx="2884379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99382" y="977781"/>
            <a:ext cx="4932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 Не </a:t>
            </a:r>
            <a:r>
              <a:rPr lang="ru-RU" sz="2400" b="1" i="1" dirty="0"/>
              <a:t>рисовать, не писать ничего в книгах;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27302" y="1700808"/>
            <a:ext cx="49320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Не вырывать листы, не вырезать картинки;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47874" y="2338811"/>
            <a:ext cx="4896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Не перегибать книги, чтобы не выпадали листы;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34019" y="3035860"/>
            <a:ext cx="50308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/>
              <a:t>Не читать книги во время еды;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60272" y="3666541"/>
            <a:ext cx="4871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Не класть в книги карандаши и ручки, чтобы не порвать их корешок;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72670" y="4941168"/>
            <a:ext cx="413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/>
              <a:t>Пользоваться закладкой.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213287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65" y="1124744"/>
            <a:ext cx="4896544" cy="16561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6000" b="1" i="1" dirty="0">
                <a:latin typeface="Times New Roman"/>
                <a:ea typeface="Calibri"/>
              </a:rPr>
              <a:t>Плетение </a:t>
            </a:r>
            <a:r>
              <a:rPr lang="ru-RU" sz="6000" b="1" i="1" dirty="0" smtClean="0">
                <a:latin typeface="Times New Roman"/>
                <a:ea typeface="Calibri"/>
              </a:rPr>
              <a:t>-</a:t>
            </a:r>
            <a:endParaRPr lang="ru-RU" sz="5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016" y="1124744"/>
            <a:ext cx="91450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i="1" dirty="0" smtClean="0">
                <a:latin typeface="Times New Roman"/>
                <a:ea typeface="Calibri"/>
              </a:rPr>
              <a:t>                         это способ            изготовления   более </a:t>
            </a:r>
            <a:r>
              <a:rPr lang="ru-RU" sz="6000" b="1" i="1" dirty="0">
                <a:latin typeface="Times New Roman"/>
                <a:ea typeface="Calibri"/>
              </a:rPr>
              <a:t>жестких </a:t>
            </a:r>
            <a:r>
              <a:rPr lang="ru-RU" sz="6000" b="1" i="1" dirty="0" smtClean="0">
                <a:latin typeface="Times New Roman"/>
                <a:ea typeface="Calibri"/>
              </a:rPr>
              <a:t>  конструкций</a:t>
            </a:r>
            <a:r>
              <a:rPr lang="ru-RU" sz="6000" b="1" i="1" dirty="0">
                <a:latin typeface="Times New Roman"/>
                <a:ea typeface="Calibri"/>
              </a:rPr>
              <a:t>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9260909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-der.ru/uploadedFiles/images/katalog/loza/loz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81" b="94559" l="13000" r="87375">
                        <a14:backgroundMark x1="32375" y1="76923" x2="32375" y2="76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27" t="9114" r="13327" b="6608"/>
          <a:stretch/>
        </p:blipFill>
        <p:spPr bwMode="auto">
          <a:xfrm>
            <a:off x="435494" y="766514"/>
            <a:ext cx="3760032" cy="287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g0.liveinternet.ru/images/attach/c/2/65/357/65357120_1287192736_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9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1030" y="3784135"/>
            <a:ext cx="306896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beresta.net/picture/hl-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00" b="95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35" b="5320"/>
          <a:stretch/>
        </p:blipFill>
        <p:spPr bwMode="auto">
          <a:xfrm>
            <a:off x="4860032" y="3477263"/>
            <a:ext cx="3648335" cy="321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mg0.liveinternet.ru/images/attach/c/2/68/75/68075925_Lapti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66514"/>
            <a:ext cx="3923928" cy="274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0025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img-fotki.yandex.ru/get/6604/47407354.701/0_eaac6_415bc048_ori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58512">
            <a:off x="-140254" y="1600867"/>
            <a:ext cx="5371252" cy="433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79912" y="803010"/>
            <a:ext cx="5214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i="1" dirty="0" smtClean="0"/>
              <a:t>Проверить </a:t>
            </a:r>
            <a:r>
              <a:rPr lang="ru-RU" sz="2800" b="1" i="1" dirty="0"/>
              <a:t>исправность;</a:t>
            </a:r>
            <a:endParaRPr lang="ru-RU" sz="28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1326230"/>
            <a:ext cx="5214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i="1" dirty="0" smtClean="0"/>
              <a:t>Не </a:t>
            </a:r>
            <a:r>
              <a:rPr lang="ru-RU" sz="2800" b="1" i="1" dirty="0"/>
              <a:t>ходить с ножницами по классу;</a:t>
            </a:r>
            <a:endParaRPr lang="ru-RU" sz="28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79913" y="2292378"/>
            <a:ext cx="5214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i="1" dirty="0" smtClean="0"/>
              <a:t>Ножницы </a:t>
            </a:r>
            <a:r>
              <a:rPr lang="ru-RU" sz="2800" b="1" i="1" dirty="0"/>
              <a:t>клади кольцами к себе;</a:t>
            </a:r>
            <a:endParaRPr lang="ru-RU" sz="28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79914" y="3246485"/>
            <a:ext cx="52487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i="1" dirty="0" smtClean="0"/>
              <a:t>Подавай </a:t>
            </a:r>
            <a:r>
              <a:rPr lang="ru-RU" sz="2800" b="1" i="1" dirty="0"/>
              <a:t>ножницы кольцами вперед;</a:t>
            </a:r>
            <a:endParaRPr lang="ru-RU" sz="2800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90855" y="4249471"/>
            <a:ext cx="53640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2800" b="1" i="1" dirty="0" smtClean="0"/>
              <a:t>Ножницами </a:t>
            </a:r>
            <a:r>
              <a:rPr lang="ru-RU" sz="2800" b="1" i="1" dirty="0"/>
              <a:t>играть нельзя.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6043014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3.bp.blogspot.com/-gArrCjkk4DU/VuK4mBeGCPI/AAAAAAAAH2U/GekTbcaP3tsaC5mNeXRU6vO3wymRL7AQQ/s1600/2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8"/>
          <a:stretch/>
        </p:blipFill>
        <p:spPr bwMode="auto">
          <a:xfrm>
            <a:off x="1187624" y="784773"/>
            <a:ext cx="6702444" cy="5807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64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clipartion.com/wp-content/uploads/2015/10/pics-for-gt-smiley-face-thumbs-up-animation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3" b="100000" l="0" r="997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76850"/>
            <a:ext cx="4508681" cy="43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836712"/>
            <a:ext cx="57606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Молодцы!</a:t>
            </a:r>
            <a:endParaRPr lang="ru-RU" sz="115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5871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105</TotalTime>
  <Words>100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Технология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</dc:title>
  <dc:creator>Вероника</dc:creator>
  <cp:lastModifiedBy>Вероника</cp:lastModifiedBy>
  <cp:revision>12</cp:revision>
  <dcterms:created xsi:type="dcterms:W3CDTF">2017-09-27T14:03:45Z</dcterms:created>
  <dcterms:modified xsi:type="dcterms:W3CDTF">2017-09-27T16:00:15Z</dcterms:modified>
</cp:coreProperties>
</file>