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0" r:id="rId2"/>
    <p:sldId id="257" r:id="rId3"/>
    <p:sldId id="256" r:id="rId4"/>
    <p:sldId id="258" r:id="rId5"/>
    <p:sldId id="259" r:id="rId6"/>
    <p:sldId id="265" r:id="rId7"/>
    <p:sldId id="264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62" autoAdjust="0"/>
  </p:normalViewPr>
  <p:slideViewPr>
    <p:cSldViewPr>
      <p:cViewPr>
        <p:scale>
          <a:sx n="80" d="100"/>
          <a:sy n="80" d="100"/>
        </p:scale>
        <p:origin x="-106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455DB-9F8E-4C58-B2BE-E7855C350864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F9E16-E15D-451F-B9C0-6E231A9AC5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066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B%D0%B0%D0%BD%D0%B4%D1%88%D0%B0%D1%84%D1%82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ru.wikipedia.org/wiki/%D0%A2%D1%83%D1%80%D0%B8%D0%B7%D0%BC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E%D0%BB%D0%BE%D0%B2%D0%B5%D1%86%D0%BA%D0%B0%D1%8F_%D1%81%D1%82%D0%B5%D0%BF%D1%8C_(%D0%BB%D0%B0%D0%BD%D0%B4%D1%88%D0%B0%D1%84%D1%82%D0%BD%D1%8B%D0%B9_%D0%BF%D0%B0%D1%80%D0%BA)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Одними из основных задач парка являются: регулирование хозяйственной, рекреационной и научной деятельности с целью сохранения естественных </a:t>
            </a:r>
            <a:r>
              <a:rPr lang="ru-RU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3" tooltip="Ландшафт"/>
              </a:rPr>
              <a:t>ландшафтов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, объектов растительного и животного мира, памятников истории и культуры данной территории; разработка и внедрение научных методов сохранения ландшафтов в условиях хозяйственного и рекреационного использования, внедрение экологически безопасных технологий сельскохозяйственного производства; создание благоприятных условий для организованного </a:t>
            </a:r>
            <a:r>
              <a:rPr lang="ru-RU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4" tooltip="Туризм"/>
              </a:rPr>
              <a:t>туризма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 и отдыха; регулирование количества отдыхающих в рамках рекреационных нагрузок.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9E16-E15D-451F-B9C0-6E231A9AC5A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79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200" b="1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Региональный парк « </a:t>
            </a:r>
            <a:r>
              <a:rPr lang="ru-RU" sz="1200" b="1" dirty="0" err="1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Меотида</a:t>
            </a:r>
            <a:r>
              <a:rPr lang="ru-RU" sz="1200" b="1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»</a:t>
            </a:r>
            <a:endParaRPr lang="ru-RU" sz="1400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200" b="1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«</a:t>
            </a:r>
            <a:r>
              <a:rPr lang="ru-RU" sz="1200" b="1" dirty="0" err="1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Меотида</a:t>
            </a:r>
            <a:r>
              <a:rPr lang="ru-RU" sz="1200" b="1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»</a:t>
            </a: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  — природный национальный парк на территории Донецкой области.</a:t>
            </a:r>
            <a:endParaRPr lang="ru-RU" sz="1400" dirty="0" smtClean="0">
              <a:effectLst/>
              <a:latin typeface="+mn-lt"/>
              <a:ea typeface="Calibri"/>
              <a:cs typeface="Times New Roman"/>
            </a:endParaRPr>
          </a:p>
          <a:p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</a:rPr>
              <a:t>Природный национальный парк был создан 25 декабря 2009 года на базе существующего регионального ландшафтного парка с увеличенной площадью 20 720,9531 га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9E16-E15D-451F-B9C0-6E231A9AC5A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364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В состав парка вошли заказники:</a:t>
            </a:r>
            <a:endParaRPr lang="ru-RU" sz="1400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«</a:t>
            </a:r>
            <a:r>
              <a:rPr lang="ru-RU" sz="1200" dirty="0" err="1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Бакаи</a:t>
            </a: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 Кривой косы»</a:t>
            </a:r>
            <a:endParaRPr lang="ru-RU" sz="1400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«</a:t>
            </a:r>
            <a:r>
              <a:rPr lang="ru-RU" sz="1200" dirty="0" err="1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Еленчакские</a:t>
            </a: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 </a:t>
            </a:r>
            <a:r>
              <a:rPr lang="ru-RU" sz="1200" dirty="0" err="1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бакаи</a:t>
            </a: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»</a:t>
            </a:r>
            <a:endParaRPr lang="ru-RU" sz="1400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«</a:t>
            </a:r>
            <a:r>
              <a:rPr lang="ru-RU" sz="1200" dirty="0" err="1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Белосарайская</a:t>
            </a: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 коса» </a:t>
            </a:r>
            <a:endParaRPr lang="ru-RU" sz="1400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«Приазовский </a:t>
            </a:r>
            <a:r>
              <a:rPr lang="ru-RU" sz="1200" dirty="0" err="1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цапельник</a:t>
            </a: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»</a:t>
            </a:r>
            <a:endParaRPr lang="ru-RU" sz="1400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«</a:t>
            </a:r>
            <a:r>
              <a:rPr lang="ru-RU" sz="1200" dirty="0" err="1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Кривокосский</a:t>
            </a: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 лиман»</a:t>
            </a:r>
            <a:endParaRPr lang="ru-RU" sz="1400" dirty="0" smtClean="0">
              <a:effectLst/>
              <a:latin typeface="+mn-lt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9E16-E15D-451F-B9C0-6E231A9AC5A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880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Парк назван в честь </a:t>
            </a:r>
            <a:r>
              <a:rPr lang="ru-RU" sz="1200" dirty="0" err="1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Меотиды</a:t>
            </a: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 — территории проживания </a:t>
            </a:r>
            <a:r>
              <a:rPr lang="ru-RU" sz="1200" dirty="0" err="1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меотов</a:t>
            </a: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. Символом парка является птица шилоклювка.</a:t>
            </a:r>
            <a:endParaRPr lang="ru-RU" sz="1400" dirty="0" smtClean="0">
              <a:effectLst/>
              <a:latin typeface="+mn-lt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9E16-E15D-451F-B9C0-6E231A9AC5AC}" type="slidenum">
              <a:rPr lang="ru-RU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104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19 февраля 2000 года в состав «</a:t>
            </a:r>
            <a:r>
              <a:rPr lang="ru-RU" b="0" i="0" dirty="0" err="1" smtClean="0">
                <a:solidFill>
                  <a:srgbClr val="222222"/>
                </a:solidFill>
                <a:effectLst/>
                <a:latin typeface="Arial"/>
              </a:rPr>
              <a:t>Меотиды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» был включен региональный ландшафтный парк «</a:t>
            </a:r>
            <a:r>
              <a:rPr lang="ru-RU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3" tooltip="Половецкая степь (ландшафтный парк)"/>
              </a:rPr>
              <a:t>Половецкая степь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».</a:t>
            </a:r>
          </a:p>
          <a:p>
            <a:pPr algn="l"/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В 2015 году создан заказник </a:t>
            </a:r>
            <a:r>
              <a:rPr lang="ru-RU" b="0" i="0" dirty="0" err="1" smtClean="0">
                <a:solidFill>
                  <a:srgbClr val="222222"/>
                </a:solidFill>
                <a:effectLst/>
                <a:latin typeface="Arial"/>
              </a:rPr>
              <a:t>Хомутовская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 степь-</a:t>
            </a:r>
            <a:r>
              <a:rPr lang="ru-RU" b="0" i="0" dirty="0" err="1" smtClean="0">
                <a:solidFill>
                  <a:srgbClr val="222222"/>
                </a:solidFill>
                <a:effectLst/>
                <a:latin typeface="Arial"/>
              </a:rPr>
              <a:t>Меотида</a:t>
            </a:r>
            <a:endParaRPr lang="ru-RU" b="0" i="0" dirty="0" smtClean="0">
              <a:solidFill>
                <a:srgbClr val="222222"/>
              </a:solidFill>
              <a:effectLst/>
              <a:latin typeface="Arial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9E16-E15D-451F-B9C0-6E231A9AC5AC}" type="slidenum">
              <a:rPr lang="ru-RU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355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В «</a:t>
            </a:r>
            <a:r>
              <a:rPr lang="ru-RU" sz="1200" dirty="0" err="1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Меотиде</a:t>
            </a:r>
            <a:r>
              <a:rPr lang="ru-RU" sz="1200" dirty="0" smtClean="0">
                <a:solidFill>
                  <a:srgbClr val="333333"/>
                </a:solidFill>
                <a:effectLst/>
                <a:latin typeface="Helvetica"/>
                <a:ea typeface="Times New Roman"/>
                <a:cs typeface="Times New Roman"/>
              </a:rPr>
              <a:t>» охраняются типовые и уникальные растительные группировки прибрежной полосы Азовского моря. В парке замечено более 250 видов птиц, млекопитающих насчитывается 47 видов, пресмыкающихся-7 видов, рыб - 79 видов.</a:t>
            </a:r>
            <a:endParaRPr lang="ru-RU" sz="1400" dirty="0" smtClean="0">
              <a:effectLst/>
              <a:latin typeface="+mn-lt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9E16-E15D-451F-B9C0-6E231A9AC5A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028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8962D-2690-440E-A6B8-6D18E9D0A226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8084-1A72-4530-873B-E70F25DBD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807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8962D-2690-440E-A6B8-6D18E9D0A226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8084-1A72-4530-873B-E70F25DBD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934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8962D-2690-440E-A6B8-6D18E9D0A226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8084-1A72-4530-873B-E70F25DBD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22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8962D-2690-440E-A6B8-6D18E9D0A226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8084-1A72-4530-873B-E70F25DBD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904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8962D-2690-440E-A6B8-6D18E9D0A226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8084-1A72-4530-873B-E70F25DBD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662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8962D-2690-440E-A6B8-6D18E9D0A226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8084-1A72-4530-873B-E70F25DBD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155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8962D-2690-440E-A6B8-6D18E9D0A226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8084-1A72-4530-873B-E70F25DBD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75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8962D-2690-440E-A6B8-6D18E9D0A226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8084-1A72-4530-873B-E70F25DBD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091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8962D-2690-440E-A6B8-6D18E9D0A226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8084-1A72-4530-873B-E70F25DBD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46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8962D-2690-440E-A6B8-6D18E9D0A226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8084-1A72-4530-873B-E70F25DBD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0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8962D-2690-440E-A6B8-6D18E9D0A226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88084-1A72-4530-873B-E70F25DBD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508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8962D-2690-440E-A6B8-6D18E9D0A226}" type="datetimeFigureOut">
              <a:rPr lang="ru-RU" smtClean="0"/>
              <a:t>03.05.2017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88084-1A72-4530-873B-E70F25DBD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184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1368151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ЗАПОВЕДНЫЕ МЕСТА ДОНБАССА</a:t>
            </a:r>
            <a:endParaRPr lang="ru-RU" b="1" i="1" dirty="0"/>
          </a:p>
        </p:txBody>
      </p:sp>
      <p:pic>
        <p:nvPicPr>
          <p:cNvPr id="1026" name="Picture 2" descr="https://upload.wikimedia.org/wikipedia/commons/thumb/c/ca/Ab_bird_024.jpg/800px-Ab_bird_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4000" cy="566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90470"/>
            <a:ext cx="4524995" cy="429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310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Заказник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214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Региональный парк  «Меотида»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1161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Региональный парк « Меотида»  «Меотида»  — природный национальный парк на территории Донецкой области.  Природный национальный парк был создан 25 декабря 2009 года на базе существующего регионального ландшафтного парка с увеличенной площадью 20 720,9531 га.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94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В состав парка вошли заказники:  «Бакаи Кривой косы»  «Еленчакские бакаи»  «Белосарайская коса»   «Приазовский цапельник»  «Кривокосский лиман»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843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Парк назван в честь Меотиды — территории проживания меотов. Символом парка является птица шилоклювка.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875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https://arhivurokov.ru/kopilka/uploads/user_file_572916ead89ce/img_user_file_572916ead89ce_53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88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В «Меотиде» охраняются типовые и уникальные растительные группировки прибрежной полосы Азовского моря. В парке замечено более 250 видов птиц, млекопитающих насчитывается 47 видов, пресмыкающихся-7 видов, рыб - 79 видов.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9279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127</Words>
  <Application>Microsoft Office PowerPoint</Application>
  <PresentationFormat>Экран (4:3)</PresentationFormat>
  <Paragraphs>21</Paragraphs>
  <Slides>8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ЗАПОВЕДНЫЕ МЕСТА ДОНБАССА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ЗАПОВЕДНЫЕ МЕСТА ДОНБАССА</dc:title>
  <dc:creator>User</dc:creator>
  <cp:lastModifiedBy>User</cp:lastModifiedBy>
  <cp:revision>3</cp:revision>
  <dcterms:created xsi:type="dcterms:W3CDTF">2017-05-03T14:18:50Z</dcterms:created>
  <dcterms:modified xsi:type="dcterms:W3CDTF">2017-05-03T14:47:03Z</dcterms:modified>
</cp:coreProperties>
</file>