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20"/>
  </p:notesMasterIdLst>
  <p:handoutMasterIdLst>
    <p:handoutMasterId r:id="rId21"/>
  </p:handoutMasterIdLst>
  <p:sldIdLst>
    <p:sldId id="272" r:id="rId3"/>
    <p:sldId id="298" r:id="rId4"/>
    <p:sldId id="266" r:id="rId5"/>
    <p:sldId id="300" r:id="rId6"/>
    <p:sldId id="265" r:id="rId7"/>
    <p:sldId id="273" r:id="rId8"/>
    <p:sldId id="282" r:id="rId9"/>
    <p:sldId id="267" r:id="rId10"/>
    <p:sldId id="299" r:id="rId11"/>
    <p:sldId id="289" r:id="rId12"/>
    <p:sldId id="302" r:id="rId13"/>
    <p:sldId id="290" r:id="rId14"/>
    <p:sldId id="291" r:id="rId15"/>
    <p:sldId id="292" r:id="rId16"/>
    <p:sldId id="280" r:id="rId17"/>
    <p:sldId id="283" r:id="rId18"/>
    <p:sldId id="28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7" autoAdjust="0"/>
  </p:normalViewPr>
  <p:slideViewPr>
    <p:cSldViewPr>
      <p:cViewPr>
        <p:scale>
          <a:sx n="60" d="100"/>
          <a:sy n="60" d="100"/>
        </p:scale>
        <p:origin x="-1656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DBC8B-A8D2-4D60-A3E9-A5FF98EF4C8E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30594-A2BD-4C7A-B67A-77784FA301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273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C5FB4-4EAF-4045-A86A-663EB9014283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46925-CB39-4C93-865D-94550B515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5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46925-CB39-4C93-865D-94550B5155B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46925-CB39-4C93-865D-94550B5155B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46925-CB39-4C93-865D-94550B5155B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1F3E115-70C3-426A-837B-9540DDF9E8B0}" type="datetimeFigureOut">
              <a:rPr lang="ru-RU" smtClean="0"/>
              <a:pPr/>
              <a:t>27.02.2014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CB3B4E4F-513A-41D8-8B59-7338CB9628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8" descr="м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692696"/>
            <a:ext cx="3167583" cy="2961167"/>
          </a:xfrm>
          <a:prstGeom prst="rect">
            <a:avLst/>
          </a:prstGeom>
          <a:noFill/>
          <a:effectLst>
            <a:outerShdw dist="107763" dir="18900000" algn="ctr" rotWithShape="0">
              <a:srgbClr val="99FFCC">
                <a:alpha val="50000"/>
              </a:srgbClr>
            </a:outerShdw>
          </a:effectLst>
        </p:spPr>
      </p:pic>
      <p:pic>
        <p:nvPicPr>
          <p:cNvPr id="15370" name="Picture 10" descr="п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692696"/>
            <a:ext cx="3024708" cy="2956516"/>
          </a:xfrm>
          <a:prstGeom prst="rect">
            <a:avLst/>
          </a:prstGeom>
          <a:noFill/>
          <a:effectLst>
            <a:outerShdw dist="107763" dir="18900000" algn="ctr" rotWithShape="0">
              <a:srgbClr val="99FFCC">
                <a:alpha val="50000"/>
              </a:srgbClr>
            </a:outerShdw>
          </a:effectLst>
        </p:spPr>
      </p:pic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1835150" y="0"/>
            <a:ext cx="5689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6600"/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endParaRPr lang="ru-RU" sz="2400" b="1" i="1" dirty="0">
              <a:solidFill>
                <a:srgbClr val="FFFF66"/>
              </a:solidFill>
              <a:latin typeface="Comic Sans MS" pitchFamily="66" charset="0"/>
            </a:endParaRP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323850" y="3716338"/>
            <a:ext cx="3816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66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2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5076825" y="3716338"/>
            <a:ext cx="3384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6600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ru-RU" sz="2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5" cstate="print"/>
          <a:srcRect l="17168" t="38816" r="53151" b="27632"/>
          <a:stretch>
            <a:fillRect/>
          </a:stretch>
        </p:blipFill>
        <p:spPr bwMode="auto">
          <a:xfrm>
            <a:off x="2699792" y="3933056"/>
            <a:ext cx="37444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3600" b="1" dirty="0" smtClean="0"/>
              <a:t>Тема урока: </a:t>
            </a:r>
            <a:r>
              <a:rPr lang="ru-RU" sz="3600" dirty="0" smtClean="0"/>
              <a:t>СВОБОДНЫЕ ЭЛЕКТРОМАГНИТНЫЕ  КОЛЕБАНИЯ.  КОЛЕБАТЕЛЬНЫЙ КОНТУР.</a:t>
            </a:r>
            <a:endParaRPr lang="ru-RU" dirty="0"/>
          </a:p>
        </p:txBody>
      </p:sp>
      <p:grpSp>
        <p:nvGrpSpPr>
          <p:cNvPr id="3" name="Содержимое 3"/>
          <p:cNvGrpSpPr>
            <a:grpSpLocks noGrp="1"/>
          </p:cNvGrpSpPr>
          <p:nvPr/>
        </p:nvGrpSpPr>
        <p:grpSpPr>
          <a:xfrm>
            <a:off x="5580112" y="2996952"/>
            <a:ext cx="2808312" cy="3096344"/>
            <a:chOff x="3143240" y="2000240"/>
            <a:chExt cx="1785950" cy="2143934"/>
          </a:xfrm>
        </p:grpSpPr>
        <p:grpSp>
          <p:nvGrpSpPr>
            <p:cNvPr id="4" name="Группа 3"/>
            <p:cNvGrpSpPr/>
            <p:nvPr/>
          </p:nvGrpSpPr>
          <p:grpSpPr>
            <a:xfrm rot="10800000">
              <a:off x="3143240" y="2000240"/>
              <a:ext cx="357190" cy="2143140"/>
              <a:chOff x="4929190" y="2500306"/>
              <a:chExt cx="357190" cy="2143140"/>
            </a:xfrm>
          </p:grpSpPr>
          <p:sp>
            <p:nvSpPr>
              <p:cNvPr id="12" name="Дуга 11"/>
              <p:cNvSpPr/>
              <p:nvPr/>
            </p:nvSpPr>
            <p:spPr>
              <a:xfrm>
                <a:off x="4929190" y="2500306"/>
                <a:ext cx="357190" cy="357190"/>
              </a:xfrm>
              <a:prstGeom prst="arc">
                <a:avLst>
                  <a:gd name="adj1" fmla="val 16200000"/>
                  <a:gd name="adj2" fmla="val 5822657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3" name="Дуга 12"/>
              <p:cNvSpPr/>
              <p:nvPr/>
            </p:nvSpPr>
            <p:spPr>
              <a:xfrm>
                <a:off x="4929190" y="2857496"/>
                <a:ext cx="357190" cy="357190"/>
              </a:xfrm>
              <a:prstGeom prst="arc">
                <a:avLst>
                  <a:gd name="adj1" fmla="val 16200000"/>
                  <a:gd name="adj2" fmla="val 5822657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4" name="Дуга 13"/>
              <p:cNvSpPr/>
              <p:nvPr/>
            </p:nvSpPr>
            <p:spPr>
              <a:xfrm>
                <a:off x="4929190" y="3214686"/>
                <a:ext cx="357190" cy="357190"/>
              </a:xfrm>
              <a:prstGeom prst="arc">
                <a:avLst>
                  <a:gd name="adj1" fmla="val 16200000"/>
                  <a:gd name="adj2" fmla="val 5822657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5" name="Дуга 14"/>
              <p:cNvSpPr/>
              <p:nvPr/>
            </p:nvSpPr>
            <p:spPr>
              <a:xfrm>
                <a:off x="4929190" y="3571876"/>
                <a:ext cx="357190" cy="357190"/>
              </a:xfrm>
              <a:prstGeom prst="arc">
                <a:avLst>
                  <a:gd name="adj1" fmla="val 16200000"/>
                  <a:gd name="adj2" fmla="val 5822657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Дуга 15"/>
              <p:cNvSpPr/>
              <p:nvPr/>
            </p:nvSpPr>
            <p:spPr>
              <a:xfrm>
                <a:off x="4929190" y="3929066"/>
                <a:ext cx="357190" cy="357190"/>
              </a:xfrm>
              <a:prstGeom prst="arc">
                <a:avLst>
                  <a:gd name="adj1" fmla="val 16200000"/>
                  <a:gd name="adj2" fmla="val 5822657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7" name="Дуга 16"/>
              <p:cNvSpPr/>
              <p:nvPr/>
            </p:nvSpPr>
            <p:spPr>
              <a:xfrm>
                <a:off x="4929190" y="4286256"/>
                <a:ext cx="357190" cy="357190"/>
              </a:xfrm>
              <a:prstGeom prst="arc">
                <a:avLst>
                  <a:gd name="adj1" fmla="val 16200000"/>
                  <a:gd name="adj2" fmla="val 5822657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3286116" y="2000240"/>
              <a:ext cx="1523967" cy="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3286116" y="4143380"/>
              <a:ext cx="1500198" cy="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5400000" flipH="1" flipV="1">
              <a:off x="4287042" y="2499512"/>
              <a:ext cx="1000132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5400000" flipH="1" flipV="1">
              <a:off x="4321967" y="3679033"/>
              <a:ext cx="928694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4572000" y="3000372"/>
              <a:ext cx="35719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4572000" y="3214686"/>
              <a:ext cx="35719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Выгнутая влево стрелка 17"/>
          <p:cNvSpPr/>
          <p:nvPr/>
        </p:nvSpPr>
        <p:spPr>
          <a:xfrm rot="16200000" flipH="1">
            <a:off x="6625855" y="2599281"/>
            <a:ext cx="419104" cy="1214446"/>
          </a:xfrm>
          <a:prstGeom prst="curvedRightArrow">
            <a:avLst>
              <a:gd name="adj1" fmla="val 16331"/>
              <a:gd name="adj2" fmla="val 48614"/>
              <a:gd name="adj3" fmla="val 38333"/>
            </a:avLst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Выгнутая влево стрелка 19"/>
          <p:cNvSpPr/>
          <p:nvPr/>
        </p:nvSpPr>
        <p:spPr>
          <a:xfrm rot="5400000">
            <a:off x="6584804" y="2280292"/>
            <a:ext cx="428628" cy="1285884"/>
          </a:xfrm>
          <a:prstGeom prst="curvedRightArrow">
            <a:avLst>
              <a:gd name="adj1" fmla="val 16331"/>
              <a:gd name="adj2" fmla="val 48614"/>
              <a:gd name="adj3" fmla="val 38333"/>
            </a:avLst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9552" y="2996952"/>
            <a:ext cx="473719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u="sng" dirty="0" smtClean="0"/>
              <a:t>Цель урока: </a:t>
            </a:r>
            <a:r>
              <a:rPr lang="ru-RU" sz="2400" dirty="0" smtClean="0"/>
              <a:t>Составить представление о процессах, происходящих</a:t>
            </a:r>
          </a:p>
          <a:p>
            <a:r>
              <a:rPr lang="ru-RU" sz="2400" dirty="0" smtClean="0"/>
              <a:t> в колебательном контуре, установить закономерности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repeatCount="indefinite" fill="hold" grpId="0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repeatCount="indefinite" fill="hold" grpId="0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default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6" y="1357298"/>
            <a:ext cx="2667019" cy="228601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571472" y="642918"/>
            <a:ext cx="83776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ОТКРЫТИЕ  СВОБОДНЫХ  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                      ЭЛЕКТРОМАГНИТНЫХ  КОЛЕБАНИЙ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09618" y="1500184"/>
            <a:ext cx="1633490" cy="3143250"/>
          </a:xfrm>
          <a:custGeom>
            <a:avLst/>
            <a:gdLst>
              <a:gd name="connsiteX0" fmla="*/ 1093470 w 1541145"/>
              <a:gd name="connsiteY0" fmla="*/ 0 h 3143250"/>
              <a:gd name="connsiteX1" fmla="*/ 1253490 w 1541145"/>
              <a:gd name="connsiteY1" fmla="*/ 1028700 h 3143250"/>
              <a:gd name="connsiteX2" fmla="*/ 1093470 w 1541145"/>
              <a:gd name="connsiteY2" fmla="*/ 1703070 h 3143250"/>
              <a:gd name="connsiteX3" fmla="*/ 1379220 w 1541145"/>
              <a:gd name="connsiteY3" fmla="*/ 2297430 h 3143250"/>
              <a:gd name="connsiteX4" fmla="*/ 121920 w 1541145"/>
              <a:gd name="connsiteY4" fmla="*/ 2651760 h 3143250"/>
              <a:gd name="connsiteX5" fmla="*/ 647700 w 1541145"/>
              <a:gd name="connsiteY5" fmla="*/ 3143250 h 3143250"/>
              <a:gd name="connsiteX6" fmla="*/ 647700 w 1541145"/>
              <a:gd name="connsiteY6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1145" h="3143250">
                <a:moveTo>
                  <a:pt x="1093470" y="0"/>
                </a:moveTo>
                <a:cubicBezTo>
                  <a:pt x="1173480" y="372427"/>
                  <a:pt x="1253490" y="744855"/>
                  <a:pt x="1253490" y="1028700"/>
                </a:cubicBezTo>
                <a:cubicBezTo>
                  <a:pt x="1253490" y="1312545"/>
                  <a:pt x="1072515" y="1491615"/>
                  <a:pt x="1093470" y="1703070"/>
                </a:cubicBezTo>
                <a:cubicBezTo>
                  <a:pt x="1114425" y="1914525"/>
                  <a:pt x="1541145" y="2139315"/>
                  <a:pt x="1379220" y="2297430"/>
                </a:cubicBezTo>
                <a:cubicBezTo>
                  <a:pt x="1217295" y="2455545"/>
                  <a:pt x="243840" y="2510790"/>
                  <a:pt x="121920" y="2651760"/>
                </a:cubicBezTo>
                <a:cubicBezTo>
                  <a:pt x="0" y="2792730"/>
                  <a:pt x="647700" y="3143250"/>
                  <a:pt x="647700" y="3143250"/>
                </a:cubicBezTo>
                <a:lnTo>
                  <a:pt x="647700" y="3143250"/>
                </a:lnTo>
              </a:path>
            </a:pathLst>
          </a:custGeom>
          <a:ln w="444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3" name="Группа 42"/>
          <p:cNvGrpSpPr/>
          <p:nvPr/>
        </p:nvGrpSpPr>
        <p:grpSpPr>
          <a:xfrm rot="16200000">
            <a:off x="2273158" y="3084670"/>
            <a:ext cx="785818" cy="3474743"/>
            <a:chOff x="6215074" y="2214554"/>
            <a:chExt cx="785818" cy="3474743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40" name="Равнобедренный треугольник 39"/>
            <p:cNvSpPr/>
            <p:nvPr/>
          </p:nvSpPr>
          <p:spPr>
            <a:xfrm>
              <a:off x="6572264" y="2214554"/>
              <a:ext cx="142876" cy="428628"/>
            </a:xfrm>
            <a:prstGeom prst="triangl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6572264" y="2643182"/>
              <a:ext cx="142876" cy="2928958"/>
            </a:xfrm>
            <a:prstGeom prst="rect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 flipV="1">
              <a:off x="6215074" y="5572139"/>
              <a:ext cx="785818" cy="117158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1214446" y="4071942"/>
            <a:ext cx="3000396" cy="1071569"/>
            <a:chOff x="1142976" y="4143380"/>
            <a:chExt cx="4860890" cy="1714512"/>
          </a:xfrm>
        </p:grpSpPr>
        <p:sp>
          <p:nvSpPr>
            <p:cNvPr id="45" name="Арка 44"/>
            <p:cNvSpPr/>
            <p:nvPr/>
          </p:nvSpPr>
          <p:spPr>
            <a:xfrm rot="10800000">
              <a:off x="3000365" y="4857761"/>
              <a:ext cx="500065" cy="857256"/>
            </a:xfrm>
            <a:prstGeom prst="blockArc">
              <a:avLst>
                <a:gd name="adj1" fmla="val 10800000"/>
                <a:gd name="adj2" fmla="val 0"/>
                <a:gd name="adj3" fmla="val 111"/>
              </a:avLst>
            </a:prstGeom>
            <a:ln w="444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46" name="Группа 32"/>
            <p:cNvGrpSpPr/>
            <p:nvPr/>
          </p:nvGrpSpPr>
          <p:grpSpPr>
            <a:xfrm>
              <a:off x="1142980" y="4143380"/>
              <a:ext cx="2857521" cy="1714512"/>
              <a:chOff x="6286512" y="2000240"/>
              <a:chExt cx="1643073" cy="928694"/>
            </a:xfrm>
          </p:grpSpPr>
          <p:sp>
            <p:nvSpPr>
              <p:cNvPr id="56" name="Арка 55"/>
              <p:cNvSpPr/>
              <p:nvPr/>
            </p:nvSpPr>
            <p:spPr>
              <a:xfrm>
                <a:off x="6286512" y="2071678"/>
                <a:ext cx="500065" cy="857256"/>
              </a:xfrm>
              <a:prstGeom prst="blockArc">
                <a:avLst>
                  <a:gd name="adj1" fmla="val 10800000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Арка 56"/>
              <p:cNvSpPr/>
              <p:nvPr/>
            </p:nvSpPr>
            <p:spPr>
              <a:xfrm>
                <a:off x="7429520" y="2071678"/>
                <a:ext cx="500065" cy="857256"/>
              </a:xfrm>
              <a:prstGeom prst="blockArc">
                <a:avLst>
                  <a:gd name="adj1" fmla="val 10800000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Арка 57"/>
              <p:cNvSpPr/>
              <p:nvPr/>
            </p:nvSpPr>
            <p:spPr>
              <a:xfrm>
                <a:off x="7143768" y="2071678"/>
                <a:ext cx="500065" cy="857256"/>
              </a:xfrm>
              <a:prstGeom prst="blockArc">
                <a:avLst>
                  <a:gd name="adj1" fmla="val 10800000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Арка 58"/>
              <p:cNvSpPr/>
              <p:nvPr/>
            </p:nvSpPr>
            <p:spPr>
              <a:xfrm>
                <a:off x="6858016" y="2071678"/>
                <a:ext cx="500065" cy="857256"/>
              </a:xfrm>
              <a:prstGeom prst="blockArc">
                <a:avLst>
                  <a:gd name="adj1" fmla="val 10800000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Арка 59"/>
              <p:cNvSpPr/>
              <p:nvPr/>
            </p:nvSpPr>
            <p:spPr>
              <a:xfrm>
                <a:off x="6572264" y="2071678"/>
                <a:ext cx="500065" cy="857256"/>
              </a:xfrm>
              <a:prstGeom prst="blockArc">
                <a:avLst>
                  <a:gd name="adj1" fmla="val 10800000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Арка 60"/>
              <p:cNvSpPr/>
              <p:nvPr/>
            </p:nvSpPr>
            <p:spPr>
              <a:xfrm rot="10800000">
                <a:off x="6572264" y="2000240"/>
                <a:ext cx="214314" cy="928694"/>
              </a:xfrm>
              <a:prstGeom prst="blockArc">
                <a:avLst>
                  <a:gd name="adj1" fmla="val 10907604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Арка 61"/>
              <p:cNvSpPr/>
              <p:nvPr/>
            </p:nvSpPr>
            <p:spPr>
              <a:xfrm rot="10800000">
                <a:off x="6858016" y="2000240"/>
                <a:ext cx="214314" cy="928694"/>
              </a:xfrm>
              <a:prstGeom prst="blockArc">
                <a:avLst>
                  <a:gd name="adj1" fmla="val 10907604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Арка 62"/>
              <p:cNvSpPr/>
              <p:nvPr/>
            </p:nvSpPr>
            <p:spPr>
              <a:xfrm rot="10800000">
                <a:off x="7143768" y="2000240"/>
                <a:ext cx="214314" cy="928694"/>
              </a:xfrm>
              <a:prstGeom prst="blockArc">
                <a:avLst>
                  <a:gd name="adj1" fmla="val 10907604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Арка 63"/>
              <p:cNvSpPr/>
              <p:nvPr/>
            </p:nvSpPr>
            <p:spPr>
              <a:xfrm rot="10800000">
                <a:off x="7429520" y="2000240"/>
                <a:ext cx="214314" cy="928694"/>
              </a:xfrm>
              <a:prstGeom prst="blockArc">
                <a:avLst>
                  <a:gd name="adj1" fmla="val 10907604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" name="Группа 55"/>
            <p:cNvGrpSpPr/>
            <p:nvPr/>
          </p:nvGrpSpPr>
          <p:grpSpPr>
            <a:xfrm>
              <a:off x="3643302" y="4143380"/>
              <a:ext cx="2360559" cy="1714512"/>
              <a:chOff x="6572264" y="2000240"/>
              <a:chExt cx="1357321" cy="928694"/>
            </a:xfrm>
          </p:grpSpPr>
          <p:sp>
            <p:nvSpPr>
              <p:cNvPr id="48" name="Арка 47"/>
              <p:cNvSpPr/>
              <p:nvPr/>
            </p:nvSpPr>
            <p:spPr>
              <a:xfrm>
                <a:off x="7429520" y="2071678"/>
                <a:ext cx="500065" cy="857256"/>
              </a:xfrm>
              <a:prstGeom prst="blockArc">
                <a:avLst>
                  <a:gd name="adj1" fmla="val 10800000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Арка 48"/>
              <p:cNvSpPr/>
              <p:nvPr/>
            </p:nvSpPr>
            <p:spPr>
              <a:xfrm>
                <a:off x="7143768" y="2071678"/>
                <a:ext cx="500065" cy="857256"/>
              </a:xfrm>
              <a:prstGeom prst="blockArc">
                <a:avLst>
                  <a:gd name="adj1" fmla="val 10800000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Арка 49"/>
              <p:cNvSpPr/>
              <p:nvPr/>
            </p:nvSpPr>
            <p:spPr>
              <a:xfrm>
                <a:off x="6858016" y="2071678"/>
                <a:ext cx="500065" cy="857256"/>
              </a:xfrm>
              <a:prstGeom prst="blockArc">
                <a:avLst>
                  <a:gd name="adj1" fmla="val 10800000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Арка 50"/>
              <p:cNvSpPr/>
              <p:nvPr/>
            </p:nvSpPr>
            <p:spPr>
              <a:xfrm>
                <a:off x="6572264" y="2071678"/>
                <a:ext cx="500065" cy="857256"/>
              </a:xfrm>
              <a:prstGeom prst="blockArc">
                <a:avLst>
                  <a:gd name="adj1" fmla="val 10800000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Арка 51"/>
              <p:cNvSpPr/>
              <p:nvPr/>
            </p:nvSpPr>
            <p:spPr>
              <a:xfrm rot="10800000">
                <a:off x="6572264" y="2000240"/>
                <a:ext cx="214314" cy="928694"/>
              </a:xfrm>
              <a:prstGeom prst="blockArc">
                <a:avLst>
                  <a:gd name="adj1" fmla="val 10907604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Арка 52"/>
              <p:cNvSpPr/>
              <p:nvPr/>
            </p:nvSpPr>
            <p:spPr>
              <a:xfrm rot="10800000">
                <a:off x="6858016" y="2000240"/>
                <a:ext cx="214314" cy="928694"/>
              </a:xfrm>
              <a:prstGeom prst="blockArc">
                <a:avLst>
                  <a:gd name="adj1" fmla="val 10907604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Арка 53"/>
              <p:cNvSpPr/>
              <p:nvPr/>
            </p:nvSpPr>
            <p:spPr>
              <a:xfrm rot="10800000">
                <a:off x="7143768" y="2000240"/>
                <a:ext cx="214314" cy="928694"/>
              </a:xfrm>
              <a:prstGeom prst="blockArc">
                <a:avLst>
                  <a:gd name="adj1" fmla="val 10907604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Арка 54"/>
              <p:cNvSpPr/>
              <p:nvPr/>
            </p:nvSpPr>
            <p:spPr>
              <a:xfrm rot="10800000">
                <a:off x="7429520" y="2000240"/>
                <a:ext cx="214314" cy="928694"/>
              </a:xfrm>
              <a:prstGeom prst="blockArc">
                <a:avLst>
                  <a:gd name="adj1" fmla="val 10907604"/>
                  <a:gd name="adj2" fmla="val 0"/>
                  <a:gd name="adj3" fmla="val 111"/>
                </a:avLst>
              </a:prstGeom>
              <a:ln w="444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65" name="TextBox 64"/>
          <p:cNvSpPr txBox="1"/>
          <p:nvPr/>
        </p:nvSpPr>
        <p:spPr>
          <a:xfrm>
            <a:off x="1071570" y="5000636"/>
            <a:ext cx="465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?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357718" y="5000636"/>
            <a:ext cx="465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?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786314" y="4429132"/>
            <a:ext cx="609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>
                <a:solidFill>
                  <a:srgbClr val="0070C0"/>
                </a:solidFill>
              </a:rPr>
              <a:t>N</a:t>
            </a:r>
            <a:endParaRPr lang="ru-RU" sz="4000" b="1" i="1" dirty="0">
              <a:solidFill>
                <a:srgbClr val="0070C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28628" y="4500570"/>
            <a:ext cx="609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>
                <a:solidFill>
                  <a:srgbClr val="0070C0"/>
                </a:solidFill>
              </a:rPr>
              <a:t>N</a:t>
            </a:r>
            <a:endParaRPr lang="ru-RU" sz="4000" b="1" i="1" dirty="0">
              <a:solidFill>
                <a:srgbClr val="0070C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0" y="4500570"/>
            <a:ext cx="5196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>
                <a:solidFill>
                  <a:srgbClr val="C00000"/>
                </a:solidFill>
              </a:rPr>
              <a:t>S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29124" y="4429132"/>
            <a:ext cx="5196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>
                <a:solidFill>
                  <a:srgbClr val="C00000"/>
                </a:solidFill>
              </a:rPr>
              <a:t>S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cxnSp>
        <p:nvCxnSpPr>
          <p:cNvPr id="72" name="Прямая со стрелкой 71"/>
          <p:cNvCxnSpPr/>
          <p:nvPr/>
        </p:nvCxnSpPr>
        <p:spPr>
          <a:xfrm>
            <a:off x="3000364" y="3786190"/>
            <a:ext cx="1000132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flipV="1">
            <a:off x="571504" y="3786190"/>
            <a:ext cx="928694" cy="21431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3357554" y="3214686"/>
            <a:ext cx="3449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latin typeface="Book Antiqua" pitchFamily="18" charset="0"/>
              </a:rPr>
              <a:t>I</a:t>
            </a:r>
            <a:endParaRPr lang="ru-RU" sz="3200" b="1" i="1" baseline="-25000" dirty="0">
              <a:latin typeface="Book Antiqua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85720" y="3500438"/>
            <a:ext cx="41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latin typeface="Book Antiqua" pitchFamily="18" charset="0"/>
              </a:rPr>
              <a:t>I</a:t>
            </a:r>
            <a:endParaRPr lang="ru-RU" sz="3200" b="1" i="1" baseline="-25000" dirty="0">
              <a:latin typeface="Book Antiqua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643274" y="1428736"/>
            <a:ext cx="5500726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000" b="1" dirty="0" smtClean="0"/>
              <a:t>  Замыкали обкладки лейденской </a:t>
            </a:r>
          </a:p>
          <a:p>
            <a:pPr algn="ctr"/>
            <a:r>
              <a:rPr lang="ru-RU" sz="2000" b="1" dirty="0" smtClean="0"/>
              <a:t>    банки   с помощью катушки</a:t>
            </a:r>
            <a:endParaRPr lang="ru-RU" sz="20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3643274" y="2214554"/>
            <a:ext cx="55007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000" b="1" dirty="0" smtClean="0"/>
              <a:t>  Обнаруживали намагничивание</a:t>
            </a:r>
          </a:p>
          <a:p>
            <a:pPr algn="ctr"/>
            <a:r>
              <a:rPr lang="ru-RU" sz="2000" b="1" dirty="0" smtClean="0"/>
              <a:t>   стальной спицы, помещенной внутрь катушки</a:t>
            </a:r>
            <a:endParaRPr lang="ru-RU" sz="20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4429124" y="3214686"/>
            <a:ext cx="454483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000" b="1" dirty="0" smtClean="0"/>
              <a:t>  Удивляло то, что  заранее </a:t>
            </a:r>
          </a:p>
          <a:p>
            <a:pPr algn="ctr"/>
            <a:r>
              <a:rPr lang="ru-RU" sz="2000" b="1" dirty="0" smtClean="0"/>
              <a:t>невозможно было предсказать,</a:t>
            </a:r>
          </a:p>
          <a:p>
            <a:pPr algn="ctr"/>
            <a:r>
              <a:rPr lang="ru-RU" sz="2000" b="1" dirty="0" smtClean="0"/>
              <a:t> какой конец спицы будет  </a:t>
            </a:r>
          </a:p>
          <a:p>
            <a:pPr algn="ctr"/>
            <a:r>
              <a:rPr lang="ru-RU" sz="2000" b="1" dirty="0" smtClean="0"/>
              <a:t>северным полюсом,</a:t>
            </a:r>
          </a:p>
          <a:p>
            <a:pPr algn="ctr"/>
            <a:r>
              <a:rPr lang="ru-RU" sz="2000" b="1" dirty="0" smtClean="0"/>
              <a:t> а какой - южным</a:t>
            </a:r>
            <a:endParaRPr lang="ru-RU" sz="2000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0" y="5572141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C00000"/>
                </a:solidFill>
              </a:rPr>
              <a:t>  При разрядке конденсатора через катушку возникают </a:t>
            </a:r>
            <a:r>
              <a:rPr lang="ru-RU" sz="2000" b="1" u="sng" dirty="0" smtClean="0">
                <a:solidFill>
                  <a:srgbClr val="C00000"/>
                </a:solidFill>
              </a:rPr>
              <a:t>колебания</a:t>
            </a:r>
            <a:r>
              <a:rPr lang="ru-RU" sz="2000" b="1" dirty="0" smtClean="0">
                <a:solidFill>
                  <a:srgbClr val="C00000"/>
                </a:solidFill>
              </a:rPr>
              <a:t>:  конденсатор успевает многократно перезарядиться  и  ток меняет направление много раз</a:t>
            </a:r>
            <a:endParaRPr lang="ru-RU" sz="2000" b="1" dirty="0">
              <a:solidFill>
                <a:srgbClr val="C00000"/>
              </a:solidFill>
            </a:endParaRPr>
          </a:p>
        </p:txBody>
      </p:sp>
      <p:cxnSp>
        <p:nvCxnSpPr>
          <p:cNvPr id="82" name="Прямая со стрелкой 81"/>
          <p:cNvCxnSpPr/>
          <p:nvPr/>
        </p:nvCxnSpPr>
        <p:spPr>
          <a:xfrm rot="10800000">
            <a:off x="3000364" y="3714752"/>
            <a:ext cx="857288" cy="1588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rot="10800000" flipV="1">
            <a:off x="500034" y="3714752"/>
            <a:ext cx="857256" cy="214314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>
            <a:off x="1928794" y="1428736"/>
            <a:ext cx="1214446" cy="2214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олилиния 87"/>
          <p:cNvSpPr/>
          <p:nvPr/>
        </p:nvSpPr>
        <p:spPr>
          <a:xfrm>
            <a:off x="1497330" y="2440305"/>
            <a:ext cx="3003232" cy="2154555"/>
          </a:xfrm>
          <a:custGeom>
            <a:avLst/>
            <a:gdLst>
              <a:gd name="connsiteX0" fmla="*/ 0 w 3036570"/>
              <a:gd name="connsiteY0" fmla="*/ 74295 h 2154555"/>
              <a:gd name="connsiteX1" fmla="*/ 1062990 w 3036570"/>
              <a:gd name="connsiteY1" fmla="*/ 74295 h 2154555"/>
              <a:gd name="connsiteX2" fmla="*/ 548640 w 3036570"/>
              <a:gd name="connsiteY2" fmla="*/ 520065 h 2154555"/>
              <a:gd name="connsiteX3" fmla="*/ 1245870 w 3036570"/>
              <a:gd name="connsiteY3" fmla="*/ 908685 h 2154555"/>
              <a:gd name="connsiteX4" fmla="*/ 1337310 w 3036570"/>
              <a:gd name="connsiteY4" fmla="*/ 1411605 h 2154555"/>
              <a:gd name="connsiteX5" fmla="*/ 2800350 w 3036570"/>
              <a:gd name="connsiteY5" fmla="*/ 1514475 h 2154555"/>
              <a:gd name="connsiteX6" fmla="*/ 2754630 w 3036570"/>
              <a:gd name="connsiteY6" fmla="*/ 2154555 h 2154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36570" h="2154555">
                <a:moveTo>
                  <a:pt x="0" y="74295"/>
                </a:moveTo>
                <a:cubicBezTo>
                  <a:pt x="485775" y="37147"/>
                  <a:pt x="971550" y="0"/>
                  <a:pt x="1062990" y="74295"/>
                </a:cubicBezTo>
                <a:cubicBezTo>
                  <a:pt x="1154430" y="148590"/>
                  <a:pt x="518160" y="381000"/>
                  <a:pt x="548640" y="520065"/>
                </a:cubicBezTo>
                <a:cubicBezTo>
                  <a:pt x="579120" y="659130"/>
                  <a:pt x="1114425" y="760095"/>
                  <a:pt x="1245870" y="908685"/>
                </a:cubicBezTo>
                <a:cubicBezTo>
                  <a:pt x="1377315" y="1057275"/>
                  <a:pt x="1078230" y="1310640"/>
                  <a:pt x="1337310" y="1411605"/>
                </a:cubicBezTo>
                <a:cubicBezTo>
                  <a:pt x="1596390" y="1512570"/>
                  <a:pt x="2564130" y="1390650"/>
                  <a:pt x="2800350" y="1514475"/>
                </a:cubicBezTo>
                <a:cubicBezTo>
                  <a:pt x="3036570" y="1638300"/>
                  <a:pt x="2895600" y="1896427"/>
                  <a:pt x="2754630" y="2154555"/>
                </a:cubicBezTo>
              </a:path>
            </a:pathLst>
          </a:custGeom>
          <a:ln w="444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  <p:bldP spid="69" grpId="0"/>
      <p:bldP spid="69" grpId="1"/>
      <p:bldP spid="70" grpId="0"/>
      <p:bldP spid="70" grpId="1"/>
      <p:bldP spid="75" grpId="0"/>
      <p:bldP spid="76" grpId="0"/>
      <p:bldP spid="78" grpId="0"/>
      <p:bldP spid="79" grpId="0"/>
      <p:bldP spid="80" grpId="0"/>
      <p:bldP spid="81" grpId="0"/>
      <p:bldP spid="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87017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Свободные электромагнитные колебания – это</a:t>
            </a:r>
            <a:br>
              <a:rPr lang="ru-RU" sz="3600" dirty="0" smtClean="0">
                <a:solidFill>
                  <a:srgbClr val="C00000"/>
                </a:solidFill>
                <a:latin typeface="+mn-lt"/>
              </a:rPr>
            </a:br>
            <a:r>
              <a:rPr lang="ru-RU" sz="360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3100" dirty="0" smtClean="0">
                <a:latin typeface="+mn-lt"/>
              </a:rPr>
              <a:t>колебания, возникающие в контуре после сообщения конденсатору электрического заряда, выводящего систему из положения равновесия</a:t>
            </a:r>
            <a:r>
              <a:rPr lang="ru-RU" sz="2400" dirty="0" smtClean="0"/>
              <a:t>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57158" y="785794"/>
            <a:ext cx="8452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5576" y="908720"/>
            <a:ext cx="7704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Система, в которой могут осуществляться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свободные электромагнитные колебания </a:t>
            </a:r>
          </a:p>
          <a:p>
            <a:pPr algn="ctr"/>
            <a:r>
              <a:rPr lang="ru-RU" sz="2000" b="1" dirty="0" smtClean="0"/>
              <a:t>называется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КОЛЕБАТЕЛЬНЫМ КОНТУРОМ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35" name="Рисунок 34"/>
          <p:cNvPicPr/>
          <p:nvPr/>
        </p:nvPicPr>
        <p:blipFill>
          <a:blip r:embed="rId3" cstate="print"/>
          <a:srcRect l="29764" t="29243" r="29764" b="29243"/>
          <a:stretch>
            <a:fillRect/>
          </a:stretch>
        </p:blipFill>
        <p:spPr bwMode="auto">
          <a:xfrm>
            <a:off x="1619672" y="3068960"/>
            <a:ext cx="590465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 l="26282" t="35526" r="40958" b="23684"/>
          <a:stretch>
            <a:fillRect/>
          </a:stretch>
        </p:blipFill>
        <p:spPr bwMode="auto">
          <a:xfrm>
            <a:off x="1979712" y="3068960"/>
            <a:ext cx="504056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 cstate="print"/>
          <a:srcRect l="29764" t="29243" r="29764" b="29243"/>
          <a:stretch>
            <a:fillRect/>
          </a:stretch>
        </p:blipFill>
        <p:spPr bwMode="auto">
          <a:xfrm>
            <a:off x="1835696" y="3068960"/>
            <a:ext cx="540060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6453336"/>
            <a:ext cx="8229600" cy="12120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Documents and Settings\Admin\Рабочий стол\318px-HAMEG_HM404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628800"/>
            <a:ext cx="4038600" cy="204312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1331640" y="1916832"/>
            <a:ext cx="1428760" cy="128588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5"/>
          <p:cNvGrpSpPr/>
          <p:nvPr/>
        </p:nvGrpSpPr>
        <p:grpSpPr>
          <a:xfrm>
            <a:off x="1331640" y="2204864"/>
            <a:ext cx="1428760" cy="642942"/>
            <a:chOff x="285720" y="2714620"/>
            <a:chExt cx="8017503" cy="1370011"/>
          </a:xfrm>
        </p:grpSpPr>
        <p:grpSp>
          <p:nvGrpSpPr>
            <p:cNvPr id="5" name="Группа 31"/>
            <p:cNvGrpSpPr/>
            <p:nvPr/>
          </p:nvGrpSpPr>
          <p:grpSpPr>
            <a:xfrm>
              <a:off x="285720" y="2714620"/>
              <a:ext cx="4286280" cy="1370011"/>
              <a:chOff x="214282" y="2714620"/>
              <a:chExt cx="8553482" cy="1441449"/>
            </a:xfrm>
          </p:grpSpPr>
          <p:sp>
            <p:nvSpPr>
              <p:cNvPr id="9" name="Полилиния 8"/>
              <p:cNvSpPr/>
              <p:nvPr/>
            </p:nvSpPr>
            <p:spPr>
              <a:xfrm>
                <a:off x="214282" y="2714620"/>
                <a:ext cx="4267200" cy="1441449"/>
              </a:xfrm>
              <a:custGeom>
                <a:avLst/>
                <a:gdLst>
                  <a:gd name="connsiteX0" fmla="*/ 0 w 4267200"/>
                  <a:gd name="connsiteY0" fmla="*/ 715962 h 1441449"/>
                  <a:gd name="connsiteX1" fmla="*/ 1057275 w 4267200"/>
                  <a:gd name="connsiteY1" fmla="*/ 1587 h 1441449"/>
                  <a:gd name="connsiteX2" fmla="*/ 2124075 w 4267200"/>
                  <a:gd name="connsiteY2" fmla="*/ 725487 h 1441449"/>
                  <a:gd name="connsiteX3" fmla="*/ 3200400 w 4267200"/>
                  <a:gd name="connsiteY3" fmla="*/ 1439862 h 1441449"/>
                  <a:gd name="connsiteX4" fmla="*/ 4267200 w 4267200"/>
                  <a:gd name="connsiteY4" fmla="*/ 715962 h 1441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67200" h="1441449">
                    <a:moveTo>
                      <a:pt x="0" y="715962"/>
                    </a:moveTo>
                    <a:cubicBezTo>
                      <a:pt x="351631" y="357981"/>
                      <a:pt x="703263" y="0"/>
                      <a:pt x="1057275" y="1587"/>
                    </a:cubicBezTo>
                    <a:cubicBezTo>
                      <a:pt x="1411287" y="3174"/>
                      <a:pt x="2124075" y="725487"/>
                      <a:pt x="2124075" y="725487"/>
                    </a:cubicBezTo>
                    <a:cubicBezTo>
                      <a:pt x="2481263" y="965200"/>
                      <a:pt x="2843213" y="1441449"/>
                      <a:pt x="3200400" y="1439862"/>
                    </a:cubicBezTo>
                    <a:cubicBezTo>
                      <a:pt x="3557587" y="1438275"/>
                      <a:pt x="3912393" y="1077118"/>
                      <a:pt x="4267200" y="715962"/>
                    </a:cubicBezTo>
                  </a:path>
                </a:pathLst>
              </a:cu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Полилиния 9"/>
              <p:cNvSpPr/>
              <p:nvPr/>
            </p:nvSpPr>
            <p:spPr>
              <a:xfrm>
                <a:off x="4491024" y="2714620"/>
                <a:ext cx="4276740" cy="1441449"/>
              </a:xfrm>
              <a:custGeom>
                <a:avLst/>
                <a:gdLst>
                  <a:gd name="connsiteX0" fmla="*/ 0 w 4267200"/>
                  <a:gd name="connsiteY0" fmla="*/ 715962 h 1441449"/>
                  <a:gd name="connsiteX1" fmla="*/ 1057275 w 4267200"/>
                  <a:gd name="connsiteY1" fmla="*/ 1587 h 1441449"/>
                  <a:gd name="connsiteX2" fmla="*/ 2124075 w 4267200"/>
                  <a:gd name="connsiteY2" fmla="*/ 725487 h 1441449"/>
                  <a:gd name="connsiteX3" fmla="*/ 3200400 w 4267200"/>
                  <a:gd name="connsiteY3" fmla="*/ 1439862 h 1441449"/>
                  <a:gd name="connsiteX4" fmla="*/ 4267200 w 4267200"/>
                  <a:gd name="connsiteY4" fmla="*/ 715962 h 1441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67200" h="1441449">
                    <a:moveTo>
                      <a:pt x="0" y="715962"/>
                    </a:moveTo>
                    <a:cubicBezTo>
                      <a:pt x="351631" y="357981"/>
                      <a:pt x="703263" y="0"/>
                      <a:pt x="1057275" y="1587"/>
                    </a:cubicBezTo>
                    <a:cubicBezTo>
                      <a:pt x="1411287" y="3174"/>
                      <a:pt x="2124075" y="725487"/>
                      <a:pt x="2124075" y="725487"/>
                    </a:cubicBezTo>
                    <a:cubicBezTo>
                      <a:pt x="2481263" y="965200"/>
                      <a:pt x="2843213" y="1441449"/>
                      <a:pt x="3200400" y="1439862"/>
                    </a:cubicBezTo>
                    <a:cubicBezTo>
                      <a:pt x="3557587" y="1438275"/>
                      <a:pt x="3912393" y="1077118"/>
                      <a:pt x="4267200" y="715962"/>
                    </a:cubicBezTo>
                  </a:path>
                </a:pathLst>
              </a:cu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" name="Группа 32"/>
            <p:cNvGrpSpPr/>
            <p:nvPr/>
          </p:nvGrpSpPr>
          <p:grpSpPr>
            <a:xfrm>
              <a:off x="4572000" y="2714620"/>
              <a:ext cx="3731222" cy="1370011"/>
              <a:chOff x="214282" y="2714620"/>
              <a:chExt cx="7445837" cy="1441449"/>
            </a:xfrm>
          </p:grpSpPr>
          <p:sp>
            <p:nvSpPr>
              <p:cNvPr id="7" name="Полилиния 6"/>
              <p:cNvSpPr/>
              <p:nvPr/>
            </p:nvSpPr>
            <p:spPr>
              <a:xfrm>
                <a:off x="214282" y="2714620"/>
                <a:ext cx="4267200" cy="1441449"/>
              </a:xfrm>
              <a:custGeom>
                <a:avLst/>
                <a:gdLst>
                  <a:gd name="connsiteX0" fmla="*/ 0 w 4267200"/>
                  <a:gd name="connsiteY0" fmla="*/ 715962 h 1441449"/>
                  <a:gd name="connsiteX1" fmla="*/ 1057275 w 4267200"/>
                  <a:gd name="connsiteY1" fmla="*/ 1587 h 1441449"/>
                  <a:gd name="connsiteX2" fmla="*/ 2124075 w 4267200"/>
                  <a:gd name="connsiteY2" fmla="*/ 725487 h 1441449"/>
                  <a:gd name="connsiteX3" fmla="*/ 3200400 w 4267200"/>
                  <a:gd name="connsiteY3" fmla="*/ 1439862 h 1441449"/>
                  <a:gd name="connsiteX4" fmla="*/ 4267200 w 4267200"/>
                  <a:gd name="connsiteY4" fmla="*/ 715962 h 1441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67200" h="1441449">
                    <a:moveTo>
                      <a:pt x="0" y="715962"/>
                    </a:moveTo>
                    <a:cubicBezTo>
                      <a:pt x="351631" y="357981"/>
                      <a:pt x="703263" y="0"/>
                      <a:pt x="1057275" y="1587"/>
                    </a:cubicBezTo>
                    <a:cubicBezTo>
                      <a:pt x="1411287" y="3174"/>
                      <a:pt x="2124075" y="725487"/>
                      <a:pt x="2124075" y="725487"/>
                    </a:cubicBezTo>
                    <a:cubicBezTo>
                      <a:pt x="2481263" y="965200"/>
                      <a:pt x="2843213" y="1441449"/>
                      <a:pt x="3200400" y="1439862"/>
                    </a:cubicBezTo>
                    <a:cubicBezTo>
                      <a:pt x="3557587" y="1438275"/>
                      <a:pt x="3912393" y="1077118"/>
                      <a:pt x="4267200" y="715962"/>
                    </a:cubicBezTo>
                  </a:path>
                </a:pathLst>
              </a:cu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Полилиния 7"/>
              <p:cNvSpPr/>
              <p:nvPr/>
            </p:nvSpPr>
            <p:spPr>
              <a:xfrm>
                <a:off x="4491025" y="2714620"/>
                <a:ext cx="3169094" cy="1441449"/>
              </a:xfrm>
              <a:custGeom>
                <a:avLst/>
                <a:gdLst>
                  <a:gd name="connsiteX0" fmla="*/ 0 w 4267200"/>
                  <a:gd name="connsiteY0" fmla="*/ 715962 h 1441449"/>
                  <a:gd name="connsiteX1" fmla="*/ 1057275 w 4267200"/>
                  <a:gd name="connsiteY1" fmla="*/ 1587 h 1441449"/>
                  <a:gd name="connsiteX2" fmla="*/ 2124075 w 4267200"/>
                  <a:gd name="connsiteY2" fmla="*/ 725487 h 1441449"/>
                  <a:gd name="connsiteX3" fmla="*/ 3200400 w 4267200"/>
                  <a:gd name="connsiteY3" fmla="*/ 1439862 h 1441449"/>
                  <a:gd name="connsiteX4" fmla="*/ 4267200 w 4267200"/>
                  <a:gd name="connsiteY4" fmla="*/ 715962 h 1441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67200" h="1441449">
                    <a:moveTo>
                      <a:pt x="0" y="715962"/>
                    </a:moveTo>
                    <a:cubicBezTo>
                      <a:pt x="351631" y="357981"/>
                      <a:pt x="703263" y="0"/>
                      <a:pt x="1057275" y="1587"/>
                    </a:cubicBezTo>
                    <a:cubicBezTo>
                      <a:pt x="1411287" y="3174"/>
                      <a:pt x="2124075" y="725487"/>
                      <a:pt x="2124075" y="725487"/>
                    </a:cubicBezTo>
                    <a:cubicBezTo>
                      <a:pt x="2481263" y="965200"/>
                      <a:pt x="2843213" y="1441449"/>
                      <a:pt x="3200400" y="1439862"/>
                    </a:cubicBezTo>
                    <a:cubicBezTo>
                      <a:pt x="3557587" y="1438275"/>
                      <a:pt x="3912393" y="1077118"/>
                      <a:pt x="4267200" y="715962"/>
                    </a:cubicBezTo>
                  </a:path>
                </a:pathLst>
              </a:cu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31" name="Прямоугольник 30"/>
          <p:cNvSpPr/>
          <p:nvPr/>
        </p:nvSpPr>
        <p:spPr>
          <a:xfrm>
            <a:off x="857224" y="3857628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b="1" i="1" dirty="0">
              <a:latin typeface="Book Antiqua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71604" y="3857628"/>
            <a:ext cx="18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b="1" i="1" dirty="0">
              <a:latin typeface="Book Antiqua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1640" y="764704"/>
            <a:ext cx="62199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Обнаружить наличие колебаний позволяет</a:t>
            </a:r>
          </a:p>
          <a:p>
            <a:pPr algn="ctr"/>
            <a:r>
              <a:rPr lang="ru-RU" sz="2000" b="1" dirty="0" smtClean="0"/>
              <a:t> прибор  </a:t>
            </a:r>
            <a:r>
              <a:rPr lang="ru-RU" sz="2000" b="1" dirty="0" smtClean="0">
                <a:solidFill>
                  <a:srgbClr val="C00000"/>
                </a:solidFill>
              </a:rPr>
              <a:t>-  ОСЦИЛЛОГРАФ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26595" t="25611" r="26595" b="26099"/>
          <a:stretch>
            <a:fillRect/>
          </a:stretch>
        </p:blipFill>
        <p:spPr bwMode="auto">
          <a:xfrm>
            <a:off x="4283968" y="3671920"/>
            <a:ext cx="4625894" cy="268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Условия возникновения электромагнитных колебаний</a:t>
            </a:r>
            <a:endParaRPr lang="ru-RU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66928" indent="-457200">
              <a:buNone/>
            </a:pPr>
            <a:r>
              <a:rPr lang="ru-RU" sz="2400" b="1" dirty="0" smtClean="0"/>
              <a:t>   1. Наличие колебательного контура.</a:t>
            </a:r>
          </a:p>
          <a:p>
            <a:pPr marL="566928" indent="-457200">
              <a:buNone/>
            </a:pPr>
            <a:r>
              <a:rPr lang="ru-RU" sz="2400" b="1" dirty="0" smtClean="0"/>
              <a:t>   2. Электрическое сопротивление должно быть  </a:t>
            </a:r>
          </a:p>
          <a:p>
            <a:pPr marL="566928" indent="-457200">
              <a:buNone/>
            </a:pPr>
            <a:r>
              <a:rPr lang="ru-RU" sz="2400" b="1" dirty="0" smtClean="0"/>
              <a:t>                  очень маленьким.</a:t>
            </a:r>
          </a:p>
          <a:p>
            <a:pPr marL="566928" indent="-457200">
              <a:buNone/>
            </a:pPr>
            <a:r>
              <a:rPr lang="ru-RU" sz="2400" b="1" dirty="0" smtClean="0"/>
              <a:t>   3. Зарядить конденсатор (вывести систему из    </a:t>
            </a:r>
          </a:p>
          <a:p>
            <a:pPr marL="566928" indent="-457200">
              <a:buNone/>
            </a:pPr>
            <a:r>
              <a:rPr lang="ru-RU" sz="2400" b="1" dirty="0" smtClean="0"/>
              <a:t>                  равновесия).</a:t>
            </a:r>
          </a:p>
          <a:p>
            <a:pPr marL="566928" indent="-457200">
              <a:buAutoNum type="arabicPeriod"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5"/>
          <p:cNvSpPr>
            <a:spLocks noChangeShapeType="1"/>
          </p:cNvSpPr>
          <p:nvPr/>
        </p:nvSpPr>
        <p:spPr bwMode="auto">
          <a:xfrm>
            <a:off x="2411413" y="5373688"/>
            <a:ext cx="43211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3" name="Line 6"/>
          <p:cNvSpPr>
            <a:spLocks noChangeShapeType="1"/>
          </p:cNvSpPr>
          <p:nvPr/>
        </p:nvSpPr>
        <p:spPr bwMode="auto">
          <a:xfrm flipV="1">
            <a:off x="2411413" y="4149725"/>
            <a:ext cx="0" cy="1223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4" name="Line 7"/>
          <p:cNvSpPr>
            <a:spLocks noChangeShapeType="1"/>
          </p:cNvSpPr>
          <p:nvPr/>
        </p:nvSpPr>
        <p:spPr bwMode="auto">
          <a:xfrm flipV="1">
            <a:off x="6732588" y="4652963"/>
            <a:ext cx="0" cy="720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5" name="Line 8"/>
          <p:cNvSpPr>
            <a:spLocks noChangeShapeType="1"/>
          </p:cNvSpPr>
          <p:nvPr/>
        </p:nvSpPr>
        <p:spPr bwMode="auto">
          <a:xfrm flipV="1">
            <a:off x="4572000" y="4076700"/>
            <a:ext cx="0" cy="12969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6" name="Line 9"/>
          <p:cNvSpPr>
            <a:spLocks noChangeShapeType="1"/>
          </p:cNvSpPr>
          <p:nvPr/>
        </p:nvSpPr>
        <p:spPr bwMode="auto">
          <a:xfrm>
            <a:off x="2411413" y="1989138"/>
            <a:ext cx="1728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7" name="Line 10"/>
          <p:cNvSpPr>
            <a:spLocks noChangeShapeType="1"/>
          </p:cNvSpPr>
          <p:nvPr/>
        </p:nvSpPr>
        <p:spPr bwMode="auto">
          <a:xfrm>
            <a:off x="5003800" y="1989138"/>
            <a:ext cx="17287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 flipV="1">
            <a:off x="4572000" y="1773238"/>
            <a:ext cx="576263" cy="935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H="1" flipV="1">
            <a:off x="3995738" y="1773238"/>
            <a:ext cx="576262" cy="935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0" name="Line 13"/>
          <p:cNvSpPr>
            <a:spLocks noChangeShapeType="1"/>
          </p:cNvSpPr>
          <p:nvPr/>
        </p:nvSpPr>
        <p:spPr bwMode="auto">
          <a:xfrm>
            <a:off x="3924300" y="3573463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1" name="Line 14"/>
          <p:cNvSpPr>
            <a:spLocks noChangeShapeType="1"/>
          </p:cNvSpPr>
          <p:nvPr/>
        </p:nvSpPr>
        <p:spPr bwMode="auto">
          <a:xfrm>
            <a:off x="3924300" y="40767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2" name="Line 15"/>
          <p:cNvSpPr>
            <a:spLocks noChangeShapeType="1"/>
          </p:cNvSpPr>
          <p:nvPr/>
        </p:nvSpPr>
        <p:spPr bwMode="auto">
          <a:xfrm>
            <a:off x="4572000" y="2708275"/>
            <a:ext cx="0" cy="865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3" name="AutoShape 19"/>
          <p:cNvSpPr>
            <a:spLocks/>
          </p:cNvSpPr>
          <p:nvPr/>
        </p:nvSpPr>
        <p:spPr bwMode="auto">
          <a:xfrm>
            <a:off x="6732588" y="31416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4" name="AutoShape 20"/>
          <p:cNvSpPr>
            <a:spLocks/>
          </p:cNvSpPr>
          <p:nvPr/>
        </p:nvSpPr>
        <p:spPr bwMode="auto">
          <a:xfrm>
            <a:off x="6732588" y="33575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5" name="AutoShape 21"/>
          <p:cNvSpPr>
            <a:spLocks/>
          </p:cNvSpPr>
          <p:nvPr/>
        </p:nvSpPr>
        <p:spPr bwMode="auto">
          <a:xfrm>
            <a:off x="6732588" y="35734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6" name="AutoShape 22"/>
          <p:cNvSpPr>
            <a:spLocks/>
          </p:cNvSpPr>
          <p:nvPr/>
        </p:nvSpPr>
        <p:spPr bwMode="auto">
          <a:xfrm>
            <a:off x="6732588" y="37893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7" name="AutoShape 23"/>
          <p:cNvSpPr>
            <a:spLocks/>
          </p:cNvSpPr>
          <p:nvPr/>
        </p:nvSpPr>
        <p:spPr bwMode="auto">
          <a:xfrm>
            <a:off x="6732588" y="2924175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8" name="AutoShape 24"/>
          <p:cNvSpPr>
            <a:spLocks/>
          </p:cNvSpPr>
          <p:nvPr/>
        </p:nvSpPr>
        <p:spPr bwMode="auto">
          <a:xfrm>
            <a:off x="6732588" y="40052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9" name="AutoShape 25"/>
          <p:cNvSpPr>
            <a:spLocks/>
          </p:cNvSpPr>
          <p:nvPr/>
        </p:nvSpPr>
        <p:spPr bwMode="auto">
          <a:xfrm>
            <a:off x="6732588" y="42211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20" name="AutoShape 26"/>
          <p:cNvSpPr>
            <a:spLocks/>
          </p:cNvSpPr>
          <p:nvPr/>
        </p:nvSpPr>
        <p:spPr bwMode="auto">
          <a:xfrm>
            <a:off x="6732588" y="2708275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21" name="AutoShape 27"/>
          <p:cNvSpPr>
            <a:spLocks/>
          </p:cNvSpPr>
          <p:nvPr/>
        </p:nvSpPr>
        <p:spPr bwMode="auto">
          <a:xfrm>
            <a:off x="6732588" y="44370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22" name="Line 28"/>
          <p:cNvSpPr>
            <a:spLocks noChangeShapeType="1"/>
          </p:cNvSpPr>
          <p:nvPr/>
        </p:nvSpPr>
        <p:spPr bwMode="auto">
          <a:xfrm>
            <a:off x="6732588" y="1989138"/>
            <a:ext cx="0" cy="7191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3" name="Line 29"/>
          <p:cNvSpPr>
            <a:spLocks noChangeShapeType="1"/>
          </p:cNvSpPr>
          <p:nvPr/>
        </p:nvSpPr>
        <p:spPr bwMode="auto">
          <a:xfrm flipH="1">
            <a:off x="2051050" y="3284538"/>
            <a:ext cx="7191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4" name="Line 30"/>
          <p:cNvSpPr>
            <a:spLocks noChangeShapeType="1"/>
          </p:cNvSpPr>
          <p:nvPr/>
        </p:nvSpPr>
        <p:spPr bwMode="auto">
          <a:xfrm>
            <a:off x="2195513" y="3429000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5" name="Line 31"/>
          <p:cNvSpPr>
            <a:spLocks noChangeShapeType="1"/>
          </p:cNvSpPr>
          <p:nvPr/>
        </p:nvSpPr>
        <p:spPr bwMode="auto">
          <a:xfrm flipH="1">
            <a:off x="2051050" y="4005263"/>
            <a:ext cx="7191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6" name="Line 32"/>
          <p:cNvSpPr>
            <a:spLocks noChangeShapeType="1"/>
          </p:cNvSpPr>
          <p:nvPr/>
        </p:nvSpPr>
        <p:spPr bwMode="auto">
          <a:xfrm>
            <a:off x="2195513" y="4149725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7" name="Line 33"/>
          <p:cNvSpPr>
            <a:spLocks noChangeShapeType="1"/>
          </p:cNvSpPr>
          <p:nvPr/>
        </p:nvSpPr>
        <p:spPr bwMode="auto">
          <a:xfrm>
            <a:off x="2411413" y="3429000"/>
            <a:ext cx="0" cy="576263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8" name="Line 34"/>
          <p:cNvSpPr>
            <a:spLocks noChangeShapeType="1"/>
          </p:cNvSpPr>
          <p:nvPr/>
        </p:nvSpPr>
        <p:spPr bwMode="auto">
          <a:xfrm>
            <a:off x="2411413" y="1989138"/>
            <a:ext cx="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83" name="AutoShape 35"/>
          <p:cNvSpPr>
            <a:spLocks noChangeArrowheads="1"/>
          </p:cNvSpPr>
          <p:nvPr/>
        </p:nvSpPr>
        <p:spPr bwMode="auto">
          <a:xfrm>
            <a:off x="1619250" y="3213100"/>
            <a:ext cx="287338" cy="288925"/>
          </a:xfrm>
          <a:prstGeom prst="star32">
            <a:avLst>
              <a:gd name="adj" fmla="val 0"/>
            </a:avLst>
          </a:prstGeom>
          <a:solidFill>
            <a:srgbClr val="FFFF00">
              <a:alpha val="89803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84" name="AutoShape 36"/>
          <p:cNvSpPr>
            <a:spLocks noChangeArrowheads="1"/>
          </p:cNvSpPr>
          <p:nvPr/>
        </p:nvSpPr>
        <p:spPr bwMode="auto">
          <a:xfrm>
            <a:off x="1619250" y="3500438"/>
            <a:ext cx="287338" cy="288925"/>
          </a:xfrm>
          <a:prstGeom prst="star32">
            <a:avLst>
              <a:gd name="adj" fmla="val 0"/>
            </a:avLst>
          </a:prstGeom>
          <a:solidFill>
            <a:srgbClr val="FFFF00">
              <a:alpha val="89803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85" name="AutoShape 37"/>
          <p:cNvSpPr>
            <a:spLocks noChangeArrowheads="1"/>
          </p:cNvSpPr>
          <p:nvPr/>
        </p:nvSpPr>
        <p:spPr bwMode="auto">
          <a:xfrm>
            <a:off x="1619250" y="3789363"/>
            <a:ext cx="287338" cy="288925"/>
          </a:xfrm>
          <a:prstGeom prst="star32">
            <a:avLst>
              <a:gd name="adj" fmla="val 829"/>
            </a:avLst>
          </a:prstGeom>
          <a:solidFill>
            <a:srgbClr val="FFFF00">
              <a:alpha val="89803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86" name="AutoShape 38"/>
          <p:cNvSpPr>
            <a:spLocks noChangeArrowheads="1"/>
          </p:cNvSpPr>
          <p:nvPr/>
        </p:nvSpPr>
        <p:spPr bwMode="auto">
          <a:xfrm>
            <a:off x="1619250" y="4076700"/>
            <a:ext cx="287338" cy="288925"/>
          </a:xfrm>
          <a:prstGeom prst="star32">
            <a:avLst>
              <a:gd name="adj" fmla="val 0"/>
            </a:avLst>
          </a:prstGeom>
          <a:solidFill>
            <a:srgbClr val="FFFF00">
              <a:alpha val="89803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88" name="Text Box 40"/>
          <p:cNvSpPr txBox="1">
            <a:spLocks noChangeArrowheads="1"/>
          </p:cNvSpPr>
          <p:nvPr/>
        </p:nvSpPr>
        <p:spPr bwMode="auto">
          <a:xfrm>
            <a:off x="3851275" y="350043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4572000" y="350043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4211638" y="350043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91" name="Text Box 43"/>
          <p:cNvSpPr txBox="1">
            <a:spLocks noChangeArrowheads="1"/>
          </p:cNvSpPr>
          <p:nvPr/>
        </p:nvSpPr>
        <p:spPr bwMode="auto">
          <a:xfrm>
            <a:off x="4932363" y="350043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92" name="Text Box 44"/>
          <p:cNvSpPr txBox="1">
            <a:spLocks noChangeArrowheads="1"/>
          </p:cNvSpPr>
          <p:nvPr/>
        </p:nvSpPr>
        <p:spPr bwMode="auto">
          <a:xfrm>
            <a:off x="3884613" y="37211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093" name="Text Box 45"/>
          <p:cNvSpPr txBox="1">
            <a:spLocks noChangeArrowheads="1"/>
          </p:cNvSpPr>
          <p:nvPr/>
        </p:nvSpPr>
        <p:spPr bwMode="auto">
          <a:xfrm>
            <a:off x="4603750" y="37211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094" name="Text Box 46"/>
          <p:cNvSpPr txBox="1">
            <a:spLocks noChangeArrowheads="1"/>
          </p:cNvSpPr>
          <p:nvPr/>
        </p:nvSpPr>
        <p:spPr bwMode="auto">
          <a:xfrm>
            <a:off x="4244975" y="37211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095" name="Text Box 47"/>
          <p:cNvSpPr txBox="1">
            <a:spLocks noChangeArrowheads="1"/>
          </p:cNvSpPr>
          <p:nvPr/>
        </p:nvSpPr>
        <p:spPr bwMode="auto">
          <a:xfrm>
            <a:off x="4965700" y="37211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096" name="Line 48"/>
          <p:cNvSpPr>
            <a:spLocks noChangeShapeType="1"/>
          </p:cNvSpPr>
          <p:nvPr/>
        </p:nvSpPr>
        <p:spPr bwMode="auto">
          <a:xfrm flipV="1">
            <a:off x="4572000" y="1557338"/>
            <a:ext cx="0" cy="11509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3970338" y="3770313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4546600" y="3770313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4259263" y="3770313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100" name="Text Box 52"/>
          <p:cNvSpPr txBox="1">
            <a:spLocks noChangeArrowheads="1"/>
          </p:cNvSpPr>
          <p:nvPr/>
        </p:nvSpPr>
        <p:spPr bwMode="auto">
          <a:xfrm>
            <a:off x="4835525" y="3770313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101" name="Text Box 53"/>
          <p:cNvSpPr txBox="1">
            <a:spLocks noChangeArrowheads="1"/>
          </p:cNvSpPr>
          <p:nvPr/>
        </p:nvSpPr>
        <p:spPr bwMode="auto">
          <a:xfrm>
            <a:off x="3979863" y="347186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102" name="Text Box 54"/>
          <p:cNvSpPr txBox="1">
            <a:spLocks noChangeArrowheads="1"/>
          </p:cNvSpPr>
          <p:nvPr/>
        </p:nvSpPr>
        <p:spPr bwMode="auto">
          <a:xfrm>
            <a:off x="4556125" y="347186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103" name="Text Box 55"/>
          <p:cNvSpPr txBox="1">
            <a:spLocks noChangeArrowheads="1"/>
          </p:cNvSpPr>
          <p:nvPr/>
        </p:nvSpPr>
        <p:spPr bwMode="auto">
          <a:xfrm>
            <a:off x="4268788" y="347186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104" name="Text Box 56"/>
          <p:cNvSpPr txBox="1">
            <a:spLocks noChangeArrowheads="1"/>
          </p:cNvSpPr>
          <p:nvPr/>
        </p:nvSpPr>
        <p:spPr bwMode="auto">
          <a:xfrm>
            <a:off x="4845050" y="347186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108" name="AutoShape 60"/>
          <p:cNvSpPr>
            <a:spLocks noChangeArrowheads="1"/>
          </p:cNvSpPr>
          <p:nvPr/>
        </p:nvSpPr>
        <p:spPr bwMode="auto">
          <a:xfrm>
            <a:off x="7524750" y="3213100"/>
            <a:ext cx="215900" cy="215900"/>
          </a:xfrm>
          <a:prstGeom prst="star32">
            <a:avLst>
              <a:gd name="adj" fmla="val 0"/>
            </a:avLst>
          </a:prstGeom>
          <a:solidFill>
            <a:srgbClr val="FFCC00">
              <a:alpha val="85097"/>
            </a:srgbClr>
          </a:solidFill>
          <a:ln w="31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09" name="AutoShape 61"/>
          <p:cNvSpPr>
            <a:spLocks noChangeArrowheads="1"/>
          </p:cNvSpPr>
          <p:nvPr/>
        </p:nvSpPr>
        <p:spPr bwMode="auto">
          <a:xfrm>
            <a:off x="7524750" y="3500438"/>
            <a:ext cx="215900" cy="215900"/>
          </a:xfrm>
          <a:prstGeom prst="star32">
            <a:avLst>
              <a:gd name="adj" fmla="val 0"/>
            </a:avLst>
          </a:prstGeom>
          <a:solidFill>
            <a:srgbClr val="FFCC00">
              <a:alpha val="85097"/>
            </a:srgbClr>
          </a:solidFill>
          <a:ln w="31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10" name="AutoShape 62"/>
          <p:cNvSpPr>
            <a:spLocks noChangeArrowheads="1"/>
          </p:cNvSpPr>
          <p:nvPr/>
        </p:nvSpPr>
        <p:spPr bwMode="auto">
          <a:xfrm>
            <a:off x="7524750" y="3789363"/>
            <a:ext cx="215900" cy="215900"/>
          </a:xfrm>
          <a:prstGeom prst="star32">
            <a:avLst>
              <a:gd name="adj" fmla="val 0"/>
            </a:avLst>
          </a:prstGeom>
          <a:solidFill>
            <a:srgbClr val="FFCC00">
              <a:alpha val="85097"/>
            </a:srgbClr>
          </a:solidFill>
          <a:ln w="31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11" name="AutoShape 63"/>
          <p:cNvSpPr>
            <a:spLocks noChangeArrowheads="1"/>
          </p:cNvSpPr>
          <p:nvPr/>
        </p:nvSpPr>
        <p:spPr bwMode="auto">
          <a:xfrm>
            <a:off x="7524750" y="4076700"/>
            <a:ext cx="215900" cy="215900"/>
          </a:xfrm>
          <a:prstGeom prst="star32">
            <a:avLst>
              <a:gd name="adj" fmla="val 0"/>
            </a:avLst>
          </a:prstGeom>
          <a:solidFill>
            <a:srgbClr val="FFCC00">
              <a:alpha val="85097"/>
            </a:srgbClr>
          </a:solidFill>
          <a:ln w="31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12" name="Oval 64"/>
          <p:cNvSpPr>
            <a:spLocks noChangeArrowheads="1"/>
          </p:cNvSpPr>
          <p:nvPr/>
        </p:nvSpPr>
        <p:spPr bwMode="auto">
          <a:xfrm>
            <a:off x="6227763" y="3141663"/>
            <a:ext cx="288925" cy="1295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113" name="Oval 65"/>
          <p:cNvSpPr>
            <a:spLocks noChangeArrowheads="1"/>
          </p:cNvSpPr>
          <p:nvPr/>
        </p:nvSpPr>
        <p:spPr bwMode="auto">
          <a:xfrm>
            <a:off x="7092950" y="3141663"/>
            <a:ext cx="288925" cy="1295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114" name="Oval 66"/>
          <p:cNvSpPr>
            <a:spLocks noChangeArrowheads="1"/>
          </p:cNvSpPr>
          <p:nvPr/>
        </p:nvSpPr>
        <p:spPr bwMode="auto">
          <a:xfrm>
            <a:off x="5940425" y="3068638"/>
            <a:ext cx="431800" cy="143986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115" name="Oval 67"/>
          <p:cNvSpPr>
            <a:spLocks noChangeArrowheads="1"/>
          </p:cNvSpPr>
          <p:nvPr/>
        </p:nvSpPr>
        <p:spPr bwMode="auto">
          <a:xfrm>
            <a:off x="7235825" y="3068638"/>
            <a:ext cx="431800" cy="143986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0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01 -0.01064 L 0.07101 -0.19953 " pathEditMode="relative" ptsTypes="AA">
                                      <p:cBhvr>
                                        <p:cTn id="75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0" presetClass="pat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101 -0.05254 L 0.07101 -0.24143 " pathEditMode="relative" ptsTypes="AA">
                                      <p:cBhvr>
                                        <p:cTn id="80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0" presetClass="pat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101 -0.09467 L 0.07101 -0.28356 " pathEditMode="relative" ptsTypes="AA">
                                      <p:cBhvr>
                                        <p:cTn id="85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0" presetClass="pat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7101 -0.13657 L 0.07101 -0.32546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101 -0.19953 L 0.26007 -0.19953 " pathEditMode="relative" ptsTypes="AA">
                                      <p:cBhvr>
                                        <p:cTn id="92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7101 -0.24143 L 0.26007 -0.24143 " pathEditMode="relative" ptsTypes="AA">
                                      <p:cBhvr>
                                        <p:cTn id="94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7101 -0.28356 L 0.26007 -0.28356 " pathEditMode="relative" ptsTypes="AA">
                                      <p:cBhvr>
                                        <p:cTn id="96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7101 -0.32546 L 0.26007 -0.32546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6007 -0.19953 L 0.30729 -0.09467 " pathEditMode="relative" ptsTypes="AA">
                                      <p:cBhvr>
                                        <p:cTn id="10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6007 -0.24143 L 0.30729 -0.13657 " pathEditMode="relative" ptsTypes="AA">
                                      <p:cBhvr>
                                        <p:cTn id="102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26007 -0.28356 L 0.30729 -0.1787 " pathEditMode="relative" ptsTypes="AA">
                                      <p:cBhvr>
                                        <p:cTn id="104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26007 -0.32546 L 0.30729 -0.2206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52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30729 -0.09467 L 0.30729 0.03148 " pathEditMode="relative" ptsTypes="AA">
                                      <p:cBhvr>
                                        <p:cTn id="108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6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0" presetClass="path" presetSubtype="0" fill="hold" grpId="5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30729 -0.13657 L 0.30729 -0.01042 " pathEditMode="relative" ptsTypes="AA">
                                      <p:cBhvr>
                                        <p:cTn id="118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6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0" presetClass="path" presetSubtype="0" fill="hold" grpId="5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30729 -0.1787 L 0.30729 -0.05255 " pathEditMode="relative" ptsTypes="AA">
                                      <p:cBhvr>
                                        <p:cTn id="128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6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0" presetClass="path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30729 -0.2206 L 0.30729 -0.09445 " pathEditMode="relative" rAng="0" ptsTypes="AA">
                                      <p:cBhvr>
                                        <p:cTn id="138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6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5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8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1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4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7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0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3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6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0" presetClass="path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729 0.03148 L 0.30729 -0.09467 " pathEditMode="relative" ptsTypes="AA">
                                      <p:cBhvr>
                                        <p:cTn id="182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0" presetClass="path" presetSubtype="0" fill="hold" grpId="8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0729 -0.01042 L 0.30729 -0.13657 " pathEditMode="relative" ptsTypes="AA">
                                      <p:cBhvr>
                                        <p:cTn id="187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7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5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0" presetClass="path" presetSubtype="0" fill="hold" grpId="8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729 -0.05255 L 0.30729 -0.1787 " pathEditMode="relative" ptsTypes="AA">
                                      <p:cBhvr>
                                        <p:cTn id="192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7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0" presetClass="path" presetSubtype="0" fill="hold" grpId="8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0729 -0.09445 L 0.30729 -0.2206 " pathEditMode="relative" ptsTypes="AA">
                                      <p:cBhvr>
                                        <p:cTn id="197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0" presetClass="path" presetSubtype="0" fill="hold" grpId="9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729 -0.09467 L 0.35451 -0.19953 " pathEditMode="relative" ptsTypes="AA">
                                      <p:cBhvr>
                                        <p:cTn id="199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0" presetClass="path" presetSubtype="0" fill="hold" grpId="9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0729 -0.13657 L 0.35451 -0.24143 " pathEditMode="relative" ptsTypes="AA">
                                      <p:cBhvr>
                                        <p:cTn id="201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0" presetClass="path" presetSubtype="0" fill="hold" grpId="9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30729 -0.1787 L 0.35451 -0.28356 " pathEditMode="relative" ptsTypes="AA">
                                      <p:cBhvr>
                                        <p:cTn id="203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0" presetClass="path" presetSubtype="0" fill="hold" grpId="9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30729 -0.2206 L 0.35451 -0.32546 " pathEditMode="relative" ptsTypes="AA">
                                      <p:cBhvr>
                                        <p:cTn id="205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0" presetClass="path" presetSubtype="0" fill="hold" grpId="1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35451 -0.19953 L 0.54357 -0.19953 " pathEditMode="relative" ptsTypes="AA">
                                      <p:cBhvr>
                                        <p:cTn id="207" dur="1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0" presetClass="path" presetSubtype="0" fill="hold" grpId="1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35451 -0.24143 L 0.54357 -0.24143 " pathEditMode="relative" ptsTypes="AA">
                                      <p:cBhvr>
                                        <p:cTn id="209" dur="1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0" presetClass="path" presetSubtype="0" fill="hold" grpId="10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54357 -0.28356 L 0.54357 -0.1787 " pathEditMode="relative" ptsTypes="AA">
                                      <p:cBhvr>
                                        <p:cTn id="211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0" presetClass="path" presetSubtype="0" fill="hold" grpId="1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35451 -0.32546 L 0.54357 -0.32546 " pathEditMode="relative" ptsTypes="AA">
                                      <p:cBhvr>
                                        <p:cTn id="213" dur="1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0" presetClass="path" presetSubtype="0" fill="hold" grpId="1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35451 -0.28356 L 0.54357 -0.28356 " pathEditMode="relative" ptsTypes="AA">
                                      <p:cBhvr>
                                        <p:cTn id="215" dur="1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0" presetClass="path" presetSubtype="0" fill="hold" grpId="1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54357 -0.24143 L 0.54357 -0.13657 " pathEditMode="relative" ptsTypes="AA">
                                      <p:cBhvr>
                                        <p:cTn id="217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0" presetClass="path" presetSubtype="0" fill="hold" grpId="12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54358 -0.17871 C 0.54948 -0.17616 0.55538 -0.17361 0.55764 -0.16968 C 0.5599 -0.16574 0.5592 -0.1588 0.55712 -0.15509 C 0.55504 -0.15139 0.54566 -0.14954 0.54566 -0.14676 C 0.54566 -0.14398 0.55573 -0.14236 0.55764 -0.13843 C 0.55955 -0.13449 0.5592 -0.12709 0.55712 -0.12315 C 0.55504 -0.11921 0.54497 -0.11759 0.54514 -0.11482 C 0.54531 -0.11204 0.55677 -0.10926 0.55868 -0.10579 C 0.56059 -0.10232 0.5592 -0.09676 0.55712 -0.09329 C 0.55504 -0.08982 0.54618 -0.0875 0.54618 -0.08426 C 0.54618 -0.08102 0.55573 -0.07709 0.55764 -0.07315 C 0.55955 -0.06921 0.55955 -0.06412 0.55764 -0.06065 C 0.55573 -0.05718 0.54566 -0.05463 0.54566 -0.05162 C 0.54566 -0.04861 0.55608 -0.0463 0.55816 -0.04259 C 0.56025 -0.03889 0.56007 -0.0331 0.55816 -0.0294 C 0.55625 -0.0257 0.54636 -0.02338 0.54618 -0.02037 C 0.54601 -0.01736 0.55573 -0.01528 0.55764 -0.01134 C 0.55955 -0.00741 0.55903 -0.00023 0.55712 0.00324 C 0.55521 0.00671 0.54531 0.00717 0.54566 0.01018 C 0.54601 0.01319 0.55677 0.01713 0.55868 0.02129 C 0.56059 0.02546 0.55886 0.03171 0.5566 0.03518 C 0.55434 0.03866 0.54497 0.03958 0.54514 0.04213 C 0.54531 0.04467 0.55556 0.04722 0.55764 0.05116 C 0.55972 0.05509 0.56007 0.06273 0.55816 0.06643 C 0.55625 0.07014 0.54636 0.07106 0.54618 0.07338 C 0.54601 0.07569 0.55469 0.07592 0.5566 0.08032 C 0.55851 0.08472 0.55972 0.09491 0.55764 0.09907 C 0.55556 0.10324 0.54948 0.10463 0.54358 0.10602 " pathEditMode="relative" ptsTypes="aaaaaaaaaaaaaaaaaaaaaaaaaaaA">
                                      <p:cBhvr>
                                        <p:cTn id="219" dur="3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0" presetClass="path" presetSubtype="0" fill="hold" grpId="1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54357 -0.32546 L 0.54357 -0.2206 " pathEditMode="relative" ptsTypes="AA">
                                      <p:cBhvr>
                                        <p:cTn id="221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0" presetClass="path" presetSubtype="0" fill="hold" grpId="1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54375 -0.09514 C 0.54965 -0.09236 0.55555 -0.08958 0.55781 -0.08611 C 0.56007 -0.08264 0.56007 -0.07801 0.55781 -0.0743 C 0.55555 -0.0706 0.54479 -0.06666 0.54479 -0.06319 C 0.54479 -0.05972 0.55625 -0.05625 0.55833 -0.05277 C 0.56042 -0.0493 0.55937 -0.04514 0.55729 -0.04166 C 0.55521 -0.03819 0.54566 -0.03518 0.54583 -0.03194 C 0.54601 -0.0287 0.55642 -0.02615 0.55833 -0.02222 C 0.56024 -0.01828 0.55955 -0.01273 0.55729 -0.00902 C 0.55503 -0.00532 0.54427 -0.00277 0.54427 -3.33333E-6 C 0.54427 0.00278 0.55503 0.00417 0.55729 0.00764 C 0.55955 0.01111 0.55972 0.0169 0.55781 0.02084 C 0.5559 0.02477 0.54583 0.02755 0.54583 0.03056 C 0.54583 0.03357 0.55538 0.03519 0.55729 0.03889 C 0.5592 0.0426 0.55989 0.04885 0.55781 0.05278 C 0.55573 0.05672 0.54496 0.06042 0.54479 0.0632 C 0.54462 0.06598 0.55451 0.06644 0.55677 0.07014 C 0.55903 0.07385 0.55989 0.08195 0.55781 0.08611 C 0.55573 0.09028 0.54479 0.09236 0.54479 0.09514 C 0.54479 0.09792 0.5559 0.09977 0.55781 0.10348 C 0.55972 0.10718 0.55885 0.11436 0.55677 0.11806 C 0.55469 0.12176 0.54479 0.12315 0.54479 0.1257 C 0.54479 0.12824 0.55503 0.13033 0.55729 0.13403 C 0.55955 0.13773 0.56024 0.14329 0.55833 0.14723 C 0.55642 0.15116 0.54531 0.15417 0.54531 0.15764 C 0.54531 0.16111 0.5566 0.16389 0.55833 0.16806 C 0.56007 0.17223 0.55816 0.17917 0.55573 0.18264 C 0.5533 0.18611 0.54844 0.1875 0.54375 0.18889 " pathEditMode="relative" ptsTypes="aaaaaaaaaaaaaaaaaaaaaaaaaaaA">
                                      <p:cBhvr>
                                        <p:cTn id="223" dur="3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0" presetClass="path" presetSubtype="0" fill="hold" grpId="1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54357 -0.19953 L 0.54357 -0.09467 " pathEditMode="relative" ptsTypes="AA">
                                      <p:cBhvr>
                                        <p:cTn id="225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0" presetClass="path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9844 0.19537 C -0.09271 0.1919 -0.08681 0.18866 -0.08438 0.18495 C -0.08195 0.18125 -0.08177 0.17662 -0.08386 0.17245 C -0.08594 0.16829 -0.09636 0.16389 -0.09636 0.16065 C -0.09636 0.15741 -0.08577 0.15625 -0.08386 0.15301 C -0.08195 0.14977 -0.08299 0.14491 -0.0849 0.1412 C -0.08681 0.1375 -0.09532 0.1331 -0.09532 0.13009 C -0.09532 0.12708 -0.08663 0.12662 -0.0849 0.12315 C -0.08316 0.11968 -0.08264 0.11319 -0.08438 0.10926 C -0.08611 0.10532 -0.09532 0.10208 -0.09532 0.09884 C -0.09532 0.0956 -0.08577 0.09259 -0.08386 0.08912 C -0.08195 0.08565 -0.08195 0.08079 -0.08386 0.07731 C -0.08577 0.07384 -0.09532 0.0706 -0.09532 0.06759 C -0.09532 0.06458 -0.08629 0.0625 -0.08438 0.05856 C -0.08247 0.05463 -0.08247 0.04768 -0.08438 0.04398 C -0.08629 0.04028 -0.09532 0.03819 -0.09532 0.03565 C -0.09532 0.0331 -0.08629 0.03241 -0.08438 0.0287 C -0.08247 0.025 -0.08212 0.0169 -0.08386 0.01273 C -0.08559 0.00856 -0.09479 0.00694 -0.09479 0.0037 C -0.09479 0.00046 -0.08403 -0.00278 -0.08334 -0.00741 C -0.08264 -0.01204 -0.0882 -0.0213 -0.09011 -0.02477 C -0.09202 -0.02824 -0.09566 -0.02639 -0.09479 -0.02824 C -0.09393 -0.03009 -0.08611 -0.03264 -0.08438 -0.03657 C -0.08264 -0.04051 -0.08247 -0.04861 -0.08438 -0.05255 C -0.08629 -0.05648 -0.0967 -0.05695 -0.09636 -0.05949 C -0.09601 -0.06204 -0.0842 -0.06435 -0.08229 -0.06852 C -0.08038 -0.07269 -0.08212 -0.08032 -0.0849 -0.08449 C -0.08768 -0.08866 -0.09341 -0.0912 -0.09896 -0.09352 " pathEditMode="relative" rAng="0" ptsTypes="aaaaaaaaaaaaaaaaaaaaaaaaaaaA">
                                      <p:cBhvr>
                                        <p:cTn id="227" dur="30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" y="-144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250"/>
                                        <p:tgtEl>
                                          <p:spTgt spid="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26" presetClass="emph" presetSubtype="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 tmFilter="0, 0; .2, .5; .8, .5; 1, 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7" dur="500" autoRev="1" fill="hold"/>
                                        <p:tgtEl>
                                          <p:spTgt spid="2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8" presetID="26" presetClass="emph" presetSubtype="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1000" tmFilter="0, 0; .2, .5; .8, .5; 1, 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0" dur="500" autoRev="1" fill="hold"/>
                                        <p:tgtEl>
                                          <p:spTgt spid="2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0" presetClass="path" presetSubtype="0" fill="hold" grpId="12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54358 -0.13657 C 0.54965 -0.13402 0.5559 -0.13125 0.55816 -0.12754 C 0.56042 -0.12384 0.55955 -0.11736 0.55764 -0.11365 C 0.55573 -0.10995 0.54618 -0.10787 0.54618 -0.10463 C 0.54618 -0.10138 0.55573 -0.09814 0.55764 -0.09421 C 0.55955 -0.09027 0.55955 -0.08472 0.55764 -0.08101 C 0.55573 -0.07731 0.54566 -0.07476 0.54566 -0.07199 C 0.54566 -0.06921 0.55573 -0.06736 0.55764 -0.06365 C 0.55955 -0.05995 0.5592 -0.05347 0.55712 -0.04976 C 0.55504 -0.04606 0.54566 -0.04351 0.54566 -0.04074 C 0.54566 -0.03796 0.55521 -0.03634 0.55712 -0.0324 C 0.55903 -0.02847 0.55903 -0.02106 0.55712 -0.01713 C 0.55521 -0.01319 0.54549 -0.0125 0.54566 -0.00949 C 0.54584 -0.00648 0.55608 -0.00254 0.55816 0.00093 C 0.56025 0.0044 0.56025 0.00834 0.55816 0.01204 C 0.55608 0.01574 0.54531 0.01991 0.54514 0.02315 C 0.54497 0.02639 0.55504 0.02755 0.55712 0.03149 C 0.5592 0.03542 0.55955 0.04237 0.55764 0.04607 C 0.55573 0.04977 0.54566 0.05139 0.54566 0.05371 C 0.54566 0.05602 0.55504 0.05602 0.55712 0.05996 C 0.5592 0.06389 0.56025 0.07315 0.55816 0.07732 C 0.55608 0.08149 0.54427 0.08241 0.5441 0.08496 C 0.54393 0.0875 0.55538 0.08889 0.55764 0.0926 C 0.5599 0.0963 0.56025 0.10301 0.55816 0.10718 C 0.55608 0.11135 0.54531 0.11389 0.54514 0.1169 C 0.54497 0.11991 0.55556 0.12107 0.55764 0.12524 C 0.55972 0.1294 0.55955 0.13727 0.55712 0.14121 C 0.55469 0.14514 0.54879 0.14723 0.54306 0.14954 " pathEditMode="relative" ptsTypes="aaaaaaaaaaaaaaaaaaaaaaaaaaaA">
                                      <p:cBhvr>
                                        <p:cTn id="242" dur="3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5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0" presetClass="path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9843 0.15347 C -0.09218 0.15046 -0.08593 0.14769 -0.08385 0.14375 C -0.08176 0.13981 -0.08315 0.13333 -0.08541 0.12986 C -0.08767 0.12639 -0.09739 0.12477 -0.09739 0.12222 C -0.09739 0.11968 -0.08801 0.11806 -0.08593 0.11458 C -0.08385 0.11111 -0.0835 0.10556 -0.08489 0.10139 C -0.08628 0.09722 -0.09479 0.09306 -0.09479 0.08958 C -0.09479 0.08611 -0.08645 0.08426 -0.08489 0.08056 C -0.08333 0.07685 -0.08333 0.07083 -0.08489 0.06736 C -0.08645 0.06389 -0.09426 0.06204 -0.09426 0.05903 C -0.09426 0.05602 -0.08593 0.05255 -0.08437 0.04861 C -0.08281 0.04468 -0.08281 0.03889 -0.08489 0.03542 C -0.08697 0.03194 -0.09704 0.03079 -0.09687 0.02778 C -0.0967 0.02477 -0.08524 0.0213 -0.08333 0.01736 C -0.08142 0.01343 -0.08315 0.00694 -0.08541 0.00347 C -0.08767 -2.59259E-6 -0.0967 -0.00116 -0.09635 -0.00417 C -0.096 -0.00718 -0.08541 -0.01181 -0.08333 -0.01528 C -0.08124 -0.01875 -0.08176 -0.02222 -0.08385 -0.02569 C -0.08593 -0.02917 -0.09635 -0.03287 -0.09635 -0.03611 C -0.09635 -0.03935 -0.08524 -0.04213 -0.08333 -0.04583 C -0.08142 -0.04954 -0.08263 -0.05486 -0.08489 -0.05833 C -0.08715 -0.06181 -0.09704 -0.06343 -0.09687 -0.06667 C -0.0967 -0.06991 -0.08593 -0.07431 -0.08385 -0.07778 C -0.08176 -0.08125 -0.08246 -0.0838 -0.08437 -0.0875 C -0.08628 -0.0912 -0.09548 -0.09676 -0.09531 -0.1 C -0.09513 -0.10324 -0.08454 -0.10417 -0.08281 -0.10764 C -0.08107 -0.11111 -0.08176 -0.11759 -0.08437 -0.12153 C -0.08697 -0.12546 -0.09305 -0.12847 -0.09895 -0.13125 " pathEditMode="relative" ptsTypes="aaaaaaaaaaaaaaaaaaaaaaaaaaaA">
                                      <p:cBhvr>
                                        <p:cTn id="247" dur="30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25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6" presetClass="emph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1000" tmFilter="0, 0; .2, .5; .8, .5; 1, 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7" dur="500" autoRev="1" fill="hold"/>
                                        <p:tgtEl>
                                          <p:spTgt spid="2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26" presetClass="emph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1000" tmFilter="0, 0; .2, .5; .8, .5; 1, 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0" dur="500" autoRev="1" fill="hold"/>
                                        <p:tgtEl>
                                          <p:spTgt spid="2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0" presetClass="path" presetSubtype="0" fill="hold" grpId="13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54374 0.10486 L 0.54374 0.20995 " pathEditMode="relative" ptsTypes="AA">
                                      <p:cBhvr>
                                        <p:cTn id="262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0" presetClass="path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9843 0.11134 C -0.09322 0.10926 -0.08784 0.10718 -0.08541 0.1037 C -0.08298 0.10023 -0.08194 0.09375 -0.08385 0.08981 C -0.08576 0.08588 -0.09687 0.08287 -0.09687 0.08009 C -0.09687 0.07731 -0.08593 0.07685 -0.08385 0.07315 C -0.08176 0.06944 -0.08281 0.06134 -0.08489 0.05718 C -0.08697 0.05301 -0.09722 0.05023 -0.09687 0.04745 C -0.09652 0.04468 -0.08506 0.04329 -0.08281 0.03981 C -0.08055 0.03634 -0.08142 0.03102 -0.08385 0.02731 C -0.08628 0.02361 -0.09652 0.02106 -0.09687 0.01829 C -0.09722 0.01551 -0.08836 0.01389 -0.08645 0.00995 C -0.08454 0.00602 -0.08367 -0.00139 -0.08541 -0.00532 C -0.08715 -0.00926 -0.0967 -0.01065 -0.09635 -0.01366 C -0.096 -0.01667 -0.08524 -0.01921 -0.08333 -0.02338 C -0.08142 -0.02755 -0.08246 -0.03472 -0.08489 -0.03866 C -0.08732 -0.04259 -0.09756 -0.04468 -0.09739 -0.04699 C -0.09722 -0.04931 -0.08593 -0.04861 -0.08385 -0.05255 C -0.08176 -0.05648 -0.08298 -0.0662 -0.08489 -0.0706 C -0.0868 -0.075 -0.09583 -0.07662 -0.09583 -0.07894 C -0.09583 -0.08125 -0.08663 -0.08194 -0.08489 -0.08519 C -0.08315 -0.08843 -0.08333 -0.09514 -0.08489 -0.09907 C -0.08645 -0.10301 -0.09461 -0.10625 -0.09426 -0.10949 C -0.09392 -0.11273 -0.08489 -0.11482 -0.08333 -0.11852 C -0.08176 -0.12222 -0.08281 -0.1287 -0.08489 -0.13241 C -0.08697 -0.13611 -0.09617 -0.13843 -0.09635 -0.14074 C -0.09652 -0.14306 -0.08854 -0.14282 -0.08645 -0.14699 C -0.08437 -0.15116 -0.08229 -0.16065 -0.08437 -0.16505 C -0.08645 -0.16944 -0.0927 -0.17153 -0.09895 -0.17338 " pathEditMode="relative" ptsTypes="aaaaaaaaaaaaaaaaaaaaaaaaaaaA">
                                      <p:cBhvr>
                                        <p:cTn id="267" dur="30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0" presetClass="path" presetSubtype="0" fill="hold" grpId="12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54358 -0.2206 C 0.54931 -0.21759 0.55521 -0.21435 0.55764 -0.21088 C 0.56007 -0.20741 0.55973 -0.20278 0.55764 -0.19907 C 0.55556 -0.19537 0.54584 -0.19097 0.54566 -0.18796 C 0.54549 -0.18495 0.55469 -0.18472 0.5566 -0.18102 C 0.55851 -0.17731 0.5592 -0.16898 0.55712 -0.16504 C 0.55504 -0.16111 0.5441 -0.15949 0.5441 -0.15671 C 0.5441 -0.15393 0.55538 -0.15139 0.55764 -0.14768 C 0.5599 -0.14398 0.56025 -0.1375 0.55816 -0.13379 C 0.55608 -0.13009 0.54549 -0.12731 0.54514 -0.12477 C 0.54479 -0.12222 0.55417 -0.12222 0.55608 -0.11852 C 0.55799 -0.11481 0.55903 -0.10671 0.55712 -0.10254 C 0.55521 -0.09838 0.54462 -0.09606 0.54462 -0.09352 C 0.54462 -0.09097 0.55469 -0.09074 0.5566 -0.08657 C 0.55851 -0.08241 0.55799 -0.07268 0.55608 -0.06852 C 0.55417 -0.06435 0.54497 -0.06389 0.54514 -0.06157 C 0.54532 -0.05926 0.55504 -0.05833 0.55712 -0.05463 C 0.5592 -0.05092 0.55955 -0.04259 0.55764 -0.03866 C 0.55573 -0.03472 0.54584 -0.0331 0.54566 -0.03032 C 0.54549 -0.02754 0.55538 -0.02592 0.55712 -0.02199 C 0.55886 -0.01805 0.55816 -0.00995 0.55608 -0.00602 C 0.554 -0.00208 0.54479 -0.00023 0.54462 0.00162 C 0.54445 0.00347 0.55278 0.00185 0.55504 0.00579 C 0.55729 0.00972 0.55903 0.02084 0.55764 0.02523 C 0.55625 0.02963 0.54618 0.03009 0.54618 0.03287 C 0.54618 0.03565 0.55573 0.03796 0.55764 0.0419 C 0.55955 0.04584 0.56007 0.05185 0.55764 0.05579 C 0.55521 0.05972 0.54497 0.06435 0.54254 0.06621 " pathEditMode="relative" ptsTypes="aaaaaaaaaaaaaaaaaaaaaaaaaaaA">
                                      <p:cBhvr>
                                        <p:cTn id="269" dur="3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0" presetClass="path" presetSubtype="0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9843 0.06944 C -0.09253 0.06713 -0.08663 0.06504 -0.08437 0.06111 C -0.08211 0.05717 -0.08315 0.04907 -0.08489 0.04514 C -0.08663 0.0412 -0.09496 0.04028 -0.09479 0.0375 C -0.09461 0.03472 -0.08559 0.03194 -0.08385 0.02847 C -0.08211 0.025 -0.08194 0.0206 -0.08385 0.01666 C -0.08576 0.01273 -0.09583 0.00879 -0.09583 0.00555 C -0.09583 0.00231 -0.08524 0.00069 -0.08333 -0.00278 C -0.08142 -0.00625 -0.08159 -0.01227 -0.08385 -0.01597 C -0.08611 -0.01968 -0.09652 -0.02246 -0.09635 -0.0257 C -0.09618 -0.02894 -0.08472 -0.03218 -0.08281 -0.03611 C -0.0809 -0.04005 -0.08211 -0.04514 -0.08437 -0.04861 C -0.08663 -0.05209 -0.09618 -0.05324 -0.09583 -0.05625 C -0.09548 -0.05926 -0.08385 -0.06297 -0.08177 -0.06667 C -0.07968 -0.07037 -0.08107 -0.07477 -0.08333 -0.07847 C -0.08559 -0.08218 -0.096 -0.08634 -0.09583 -0.08959 C -0.09565 -0.09283 -0.08402 -0.09537 -0.08229 -0.09861 C -0.08055 -0.10185 -0.08281 -0.10625 -0.08489 -0.10972 C -0.08697 -0.1132 -0.09513 -0.11667 -0.09479 -0.12014 C -0.09444 -0.12361 -0.08437 -0.12639 -0.08281 -0.13056 C -0.08124 -0.13472 -0.08298 -0.14236 -0.08489 -0.14584 C -0.0868 -0.14931 -0.09461 -0.14884 -0.09427 -0.15139 C -0.09392 -0.15394 -0.08402 -0.15718 -0.08229 -0.16111 C -0.08055 -0.16505 -0.08229 -0.17153 -0.08437 -0.175 C -0.08645 -0.17847 -0.09583 -0.17963 -0.09531 -0.18264 C -0.09479 -0.18565 -0.08298 -0.18982 -0.08124 -0.19375 C -0.07951 -0.19769 -0.08281 -0.20278 -0.08541 -0.20625 C -0.08802 -0.20972 -0.0927 -0.2125 -0.09739 -0.21528 " pathEditMode="relative" ptsTypes="aaaaaaaaaaaaaaaaaaaaaaaaaaaA">
                                      <p:cBhvr>
                                        <p:cTn id="271" dur="30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0" presetClass="path" presetSubtype="0" fill="hold" grpId="13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54374 0.18889 L 0.54374 0.29398 " pathEditMode="relative" ptsTypes="AA">
                                      <p:cBhvr>
                                        <p:cTn id="273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0" presetClass="path" presetSubtype="0" fill="hold" grpId="13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54374 0.14699 L 0.54374 0.25208 " pathEditMode="relative" ptsTypes="AA">
                                      <p:cBhvr>
                                        <p:cTn id="275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0" presetClass="path" presetSubtype="0" fill="hold" grpId="14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0.54374 0.20995 L 0.30746 0.20995 " pathEditMode="relative" ptsTypes="AA">
                                      <p:cBhvr>
                                        <p:cTn id="277" dur="1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0" presetClass="path" presetSubtype="0" fill="hold" grpId="13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54374 0.06296 L 0.54374 0.16805 " pathEditMode="relative" ptsTypes="AA">
                                      <p:cBhvr>
                                        <p:cTn id="279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0" presetClass="path" presetSubtype="0" fill="hold" grpId="14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54374 0.29398 L 0.30746 0.29398 " pathEditMode="relative" ptsTypes="AA">
                                      <p:cBhvr>
                                        <p:cTn id="281" dur="1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0" presetClass="path" presetSubtype="0" fill="hold" grpId="14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54374 0.25208 L 0.30746 0.25208 " pathEditMode="relative" ptsTypes="AA">
                                      <p:cBhvr>
                                        <p:cTn id="283" dur="1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0" presetClass="path" presetSubtype="0" fill="hold" grpId="14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54374 0.16805 L 0.30746 0.16805 " pathEditMode="relative" ptsTypes="AA">
                                      <p:cBhvr>
                                        <p:cTn id="285" dur="1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0" presetClass="path" presetSubtype="0" fill="hold" grpId="15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30746 0.29398 L 0.30746 0.10486 " pathEditMode="relative" ptsTypes="AA">
                                      <p:cBhvr>
                                        <p:cTn id="287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1" presetClass="exit" presetSubtype="0" fill="hold" grpId="16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2" presetClass="entr" presetSubtype="4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2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4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0" presetClass="path" presetSubtype="0" fill="hold" grpId="15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30746 0.25208 L 0.30746 0.06296 " pathEditMode="relative" ptsTypes="AA">
                                      <p:cBhvr>
                                        <p:cTn id="297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1" presetClass="exit" presetSubtype="0" fill="hold" grpId="16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22" presetClass="entr" presetSubtype="4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2" dur="500"/>
                                        <p:tgtEl>
                                          <p:spTgt spid="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22" presetClass="entr" presetSubtype="4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5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0" presetClass="path" presetSubtype="0" fill="hold" grpId="15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0.30746 0.20995 L 0.30746 0.02083 " pathEditMode="relative" ptsTypes="AA">
                                      <p:cBhvr>
                                        <p:cTn id="307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1" presetClass="exit" presetSubtype="0" fill="hold" grpId="16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22" presetClass="entr" presetSubtype="4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2" dur="500"/>
                                        <p:tgtEl>
                                          <p:spTgt spid="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22" presetClass="entr" presetSubtype="4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5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0" presetClass="path" presetSubtype="0" fill="hold" grpId="15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30746 0.16805 L 0.30746 -0.02107 " pathEditMode="relative" ptsTypes="AA">
                                      <p:cBhvr>
                                        <p:cTn id="317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1" presetClass="exit" presetSubtype="0" fill="hold" grpId="16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22" presetClass="entr" presetSubtype="4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2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22" presetClass="entr" presetSubtype="4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5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" presetClass="exit" presetSubtype="0" fill="hold" grpId="3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grpId="3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grpId="3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grpId="3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150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grpId="3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150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grpId="3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15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grpId="3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15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25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2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2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2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5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0" presetClass="path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747 0.10486 L 0.30747 0.29398 " pathEditMode="relative" rAng="0" ptsTypes="AA">
                                      <p:cBhvr>
                                        <p:cTn id="358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grpId="1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25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22" presetClass="exit" presetSubtype="4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3" dur="500"/>
                                        <p:tgtEl>
                                          <p:spTgt spid="2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2" presetClass="exit" presetSubtype="4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6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0" presetClass="path" presetSubtype="0" fill="hold" grpId="18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0746 0.06296 L 0.30746 0.25208 " pathEditMode="relative" ptsTypes="AA">
                                      <p:cBhvr>
                                        <p:cTn id="369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17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25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22" presetClass="exit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4" dur="500"/>
                                        <p:tgtEl>
                                          <p:spTgt spid="2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22" presetClass="exit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7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0" presetClass="path" presetSubtype="0" fill="hold" grpId="18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746 0.02083 L 0.30746 0.20995 " pathEditMode="relative" ptsTypes="AA">
                                      <p:cBhvr>
                                        <p:cTn id="380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1" presetID="10" presetClass="entr" presetSubtype="0" fill="hold" grpId="17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25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22" presetClass="exit" presetSubtype="4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5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22" presetClass="exit" presetSubtype="4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8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0" presetClass="path" presetSubtype="0" fill="hold" grpId="18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0746 -0.02107 L 0.30746 0.16805 " pathEditMode="relative" ptsTypes="AA">
                                      <p:cBhvr>
                                        <p:cTn id="391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2" presetID="0" presetClass="path" presetSubtype="0" fill="hold" grpId="19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746 0.29398 L 0.54374 0.29398 " pathEditMode="relative" ptsTypes="AA">
                                      <p:cBhvr>
                                        <p:cTn id="393" dur="1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0" presetClass="path" presetSubtype="0" fill="hold" grpId="19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0746 0.25208 L 0.54374 0.25208 " pathEditMode="relative" ptsTypes="AA">
                                      <p:cBhvr>
                                        <p:cTn id="395" dur="1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6" presetID="0" presetClass="path" presetSubtype="0" fill="hold" grpId="19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30746 0.20995 L 0.54374 0.20995 " pathEditMode="relative" ptsTypes="AA">
                                      <p:cBhvr>
                                        <p:cTn id="397" dur="1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8" presetID="0" presetClass="path" presetSubtype="0" fill="hold" grpId="19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30746 0.16805 L 0.54374 0.16805 " pathEditMode="relative" ptsTypes="AA">
                                      <p:cBhvr>
                                        <p:cTn id="399" dur="1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0" presetClass="path" presetSubtype="0" fill="hold" grpId="2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54374 0.29398 L 0.54374 0.18889 " pathEditMode="relative" ptsTypes="AA">
                                      <p:cBhvr>
                                        <p:cTn id="40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0" presetClass="path" presetSubtype="0" fill="hold" grpId="2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54374 0.25208 L 0.54374 0.14699 " pathEditMode="relative" ptsTypes="AA">
                                      <p:cBhvr>
                                        <p:cTn id="403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0" presetClass="path" presetSubtype="0" fill="hold" grpId="2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54374 0.20995 L 0.54374 0.10486 " pathEditMode="relative" ptsTypes="AA">
                                      <p:cBhvr>
                                        <p:cTn id="405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0" presetClass="path" presetSubtype="0" fill="hold" grpId="2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54374 0.16805 L 0.54374 0.06296 " pathEditMode="relative" ptsTypes="AA">
                                      <p:cBhvr>
                                        <p:cTn id="407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0" presetClass="path" presetSubtype="0" fill="hold" grpId="2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54358 0.19005 C 0.54948 0.18773 0.55538 0.18565 0.55764 0.18171 C 0.5599 0.17778 0.55938 0.17037 0.55712 0.16644 C 0.55486 0.1625 0.54445 0.16088 0.54462 0.1581 C 0.54479 0.15532 0.5566 0.15301 0.55868 0.14907 C 0.56077 0.14514 0.55972 0.13912 0.55764 0.13519 C 0.55556 0.13125 0.54566 0.12894 0.54566 0.12616 C 0.54566 0.12338 0.55625 0.12153 0.55816 0.11782 C 0.56007 0.11412 0.55938 0.10764 0.55764 0.10394 C 0.5559 0.10023 0.54757 0.09884 0.54774 0.0956 C 0.54792 0.09236 0.55695 0.08843 0.55868 0.08449 C 0.56042 0.08056 0.56007 0.07477 0.55816 0.0713 C 0.55625 0.06782 0.54705 0.06597 0.54722 0.06296 C 0.5474 0.05995 0.55747 0.05671 0.5592 0.05324 C 0.56094 0.04977 0.56042 0.04607 0.55816 0.04213 C 0.5559 0.03819 0.54601 0.03357 0.54618 0.03032 C 0.54636 0.02708 0.55729 0.02662 0.5592 0.02269 C 0.56111 0.01875 0.5592 0.01042 0.55712 0.00671 C 0.55504 0.00301 0.54653 0.00232 0.5467 -0.00023 C 0.54688 -0.00278 0.5566 -0.00486 0.55816 -0.00926 C 0.55972 -0.01366 0.55747 -0.02292 0.55556 -0.02662 C 0.55365 -0.03032 0.54618 -0.02917 0.5467 -0.03148 C 0.54722 -0.0338 0.55729 -0.03681 0.5592 -0.04051 C 0.56111 -0.04421 0.56059 -0.04977 0.55868 -0.0537 C 0.55677 -0.05764 0.54774 -0.06134 0.54774 -0.06412 C 0.54774 -0.0669 0.55712 -0.06643 0.55868 -0.07037 C 0.56024 -0.07431 0.55955 -0.08264 0.55712 -0.08704 C 0.55469 -0.09143 0.54566 -0.09514 0.54358 -0.09676 " pathEditMode="relative" ptsTypes="aaaaaaaaaaaaaaaaaaaaaaaaaaaA">
                                      <p:cBhvr>
                                        <p:cTn id="409" dur="3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250"/>
                                        <p:tgtEl>
                                          <p:spTgt spid="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0" presetClass="path" presetSubtype="0" fill="hold" grpId="5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9843 -0.08935 C -0.09218 -0.08658 -0.08593 -0.0838 -0.08333 -0.07963 C -0.08072 -0.07547 -0.0802 -0.06829 -0.08229 -0.06435 C -0.08437 -0.06042 -0.09566 -0.0588 -0.09583 -0.05602 C -0.096 -0.05324 -0.08559 -0.05093 -0.08333 -0.04699 C -0.08107 -0.04306 -0.08107 -0.03681 -0.08281 -0.0331 C -0.08454 -0.0294 -0.0934 -0.02732 -0.09375 -0.02477 C -0.09409 -0.02222 -0.08715 -0.02222 -0.08541 -0.01783 C -0.08368 -0.01343 -0.08177 -0.00232 -0.08333 0.00162 C -0.08489 0.00555 -0.09513 0.0044 -0.09531 0.00648 C -0.09548 0.00856 -0.08697 0.01111 -0.08489 0.01481 C -0.08281 0.01852 -0.08072 0.02477 -0.08229 0.0287 C -0.08385 0.03264 -0.09409 0.03565 -0.09427 0.03842 C -0.09444 0.0412 -0.08576 0.04236 -0.08385 0.04606 C -0.08194 0.04977 -0.0809 0.05694 -0.08281 0.06065 C -0.08472 0.06435 -0.09531 0.06597 -0.09531 0.06898 C -0.09531 0.07199 -0.08524 0.075 -0.08333 0.0794 C -0.08142 0.08379 -0.08194 0.09074 -0.08385 0.09467 C -0.08576 0.09861 -0.09496 0.09953 -0.09479 0.10231 C -0.09461 0.10509 -0.08472 0.1074 -0.08281 0.11134 C -0.0809 0.11528 -0.08142 0.12222 -0.08333 0.12592 C -0.08524 0.12963 -0.09479 0.13102 -0.09479 0.13356 C -0.09479 0.13611 -0.08524 0.13796 -0.08333 0.1419 C -0.08142 0.14583 -0.08211 0.15278 -0.08385 0.15648 C -0.08559 0.16018 -0.09461 0.16065 -0.09427 0.16412 C -0.09392 0.16759 -0.08333 0.17315 -0.08177 0.17731 C -0.0802 0.18148 -0.08246 0.18588 -0.08489 0.18912 C -0.08732 0.19236 -0.09218 0.1949 -0.09687 0.19745 " pathEditMode="relative" ptsTypes="aaaaaaaaaaaaaaaaaaaaaaaaaaaA">
                                      <p:cBhvr>
                                        <p:cTn id="414" dur="30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26" presetClass="emph" presetSubtype="0" fill="hold" grpId="5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 tmFilter="0, 0; .2, .5; .8, .5; 1, 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1" dur="500" autoRev="1" fill="hold"/>
                                        <p:tgtEl>
                                          <p:spTgt spid="2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2" presetID="26" presetClass="emph" presetSubtype="0" fill="hold" grpId="5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1000" tmFilter="0, 0; .2, .5; .8, .5; 1, 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4" dur="500" autoRev="1" fill="hold"/>
                                        <p:tgtEl>
                                          <p:spTgt spid="2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5" presetID="0" presetClass="path" presetSubtype="0" fill="hold" grpId="2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54358 0.14815 C 0.54913 0.14584 0.55486 0.14375 0.55712 0.13982 C 0.55938 0.13588 0.55903 0.12871 0.55712 0.12454 C 0.55521 0.12037 0.54479 0.1176 0.54514 0.11412 C 0.54549 0.11065 0.55781 0.10718 0.55972 0.10301 C 0.56163 0.09885 0.55833 0.09236 0.55608 0.08912 C 0.55382 0.08588 0.54514 0.08519 0.54566 0.08287 C 0.54618 0.08056 0.55677 0.07917 0.55868 0.07523 C 0.56059 0.0713 0.5592 0.06227 0.55712 0.05857 C 0.55504 0.05486 0.54618 0.05463 0.54618 0.05232 C 0.54618 0.05 0.5559 0.04861 0.55764 0.04468 C 0.55938 0.04074 0.5592 0.03218 0.55712 0.02801 C 0.55504 0.02385 0.54531 0.02176 0.54514 0.01968 C 0.54497 0.0176 0.55399 0.01922 0.55608 0.01551 C 0.55816 0.01181 0.55938 0.00116 0.55764 -0.00324 C 0.5559 -0.00764 0.54583 -0.00833 0.54566 -0.01088 C 0.54549 -0.01342 0.55521 -0.01458 0.55712 -0.01852 C 0.55903 -0.02245 0.55938 -0.02986 0.55764 -0.03379 C 0.5559 -0.03773 0.5467 -0.04051 0.5467 -0.04282 C 0.5467 -0.04514 0.5559 -0.04444 0.55764 -0.04838 C 0.55938 -0.05231 0.55868 -0.06203 0.55712 -0.06643 C 0.55556 -0.07083 0.54757 -0.07222 0.54774 -0.07477 C 0.54792 -0.07731 0.55695 -0.07847 0.55868 -0.0824 C 0.56042 -0.08634 0.5599 -0.09467 0.55816 -0.09838 C 0.55642 -0.10208 0.54809 -0.10208 0.54827 -0.10532 C 0.54844 -0.10856 0.55781 -0.11365 0.5592 -0.11782 C 0.56059 -0.12199 0.55972 -0.12731 0.55712 -0.13102 C 0.55452 -0.13472 0.54896 -0.1375 0.54358 -0.14004 " pathEditMode="relative" ptsTypes="aaaaaaaaaaaaaaaaaaaaaaaaaaaA">
                                      <p:cBhvr>
                                        <p:cTn id="426" dur="3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10" presetClass="entr" presetSubtype="0" fill="hold" grpId="4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25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0" presetClass="path" presetSubtype="0" fill="hold" grpId="5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9843 -0.13125 C -0.09288 -0.12847 -0.08732 -0.12546 -0.08489 -0.12153 C -0.08246 -0.11759 -0.08176 -0.11157 -0.08385 -0.10764 C -0.08593 -0.1037 -0.0967 -0.10139 -0.09687 -0.09861 C -0.09704 -0.09583 -0.0868 -0.09444 -0.08489 -0.09028 C -0.08298 -0.08611 -0.08298 -0.07685 -0.08489 -0.07292 C -0.0868 -0.06898 -0.09635 -0.06991 -0.09635 -0.06736 C -0.09635 -0.06481 -0.08628 -0.06157 -0.08437 -0.05764 C -0.08246 -0.0537 -0.08246 -0.04769 -0.08437 -0.04375 C -0.08628 -0.03981 -0.09617 -0.03727 -0.09635 -0.03472 C -0.09652 -0.03218 -0.08732 -0.03218 -0.08541 -0.02847 C -0.0835 -0.02477 -0.08229 -0.01667 -0.08437 -0.0125 C -0.08645 -0.00833 -0.09808 -0.00694 -0.09791 -0.00417 C -0.09774 -0.00139 -0.08628 0.00023 -0.08385 0.00417 C -0.08142 0.0081 -0.08176 0.01551 -0.08385 0.01944 C -0.08593 0.02338 -0.09635 0.02477 -0.09635 0.02778 C -0.09635 0.03079 -0.08489 0.03403 -0.08333 0.03819 C -0.08176 0.04236 -0.0842 0.05 -0.08645 0.05347 C -0.08871 0.05694 -0.09739 0.05718 -0.09687 0.05972 C -0.09635 0.06227 -0.08506 0.06528 -0.08333 0.06944 C -0.08159 0.07361 -0.08454 0.08125 -0.08645 0.08472 C -0.08836 0.08819 -0.09565 0.08796 -0.09531 0.09028 C -0.09496 0.09259 -0.08663 0.09468 -0.08489 0.09861 C -0.08315 0.10255 -0.08298 0.10995 -0.08489 0.11389 C -0.0868 0.11782 -0.09652 0.11921 -0.09635 0.12222 C -0.09617 0.12523 -0.08472 0.12847 -0.08333 0.13264 C -0.08194 0.13681 -0.08489 0.14421 -0.08749 0.14792 C -0.0901 0.15162 -0.09479 0.15347 -0.09947 0.15556 " pathEditMode="relative" ptsTypes="aaaaaaaaaaaaaaaaaaaaaaaaaaaA">
                                      <p:cBhvr>
                                        <p:cTn id="431" dur="30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2" presetID="0" presetClass="path" presetSubtype="0" fill="hold" grpId="2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54358 0.10602 C 0.54879 0.10416 0.55399 0.10231 0.5566 0.09838 C 0.5592 0.09444 0.56163 0.0868 0.55972 0.08241 C 0.55781 0.07801 0.54549 0.07523 0.54514 0.07268 C 0.54479 0.07014 0.55538 0.06991 0.55764 0.06643 C 0.5599 0.06296 0.56042 0.05579 0.55868 0.05185 C 0.55694 0.04791 0.54688 0.04514 0.5467 0.04213 C 0.54653 0.03912 0.55556 0.03727 0.55764 0.03379 C 0.55972 0.03032 0.56129 0.02523 0.5592 0.02129 C 0.55712 0.01736 0.54531 0.01319 0.54514 0.01018 C 0.54497 0.00717 0.55538 0.00694 0.55764 0.00324 C 0.5599 -0.00046 0.56042 -0.00741 0.55868 -0.01134 C 0.55694 -0.01528 0.54688 -0.01829 0.5467 -0.02107 C 0.54653 -0.02384 0.55573 -0.02523 0.55764 -0.02871 C 0.55955 -0.03218 0.56059 -0.03866 0.55868 -0.04259 C 0.55677 -0.04653 0.54635 -0.05046 0.54618 -0.05301 C 0.54601 -0.05556 0.55556 -0.05486 0.55764 -0.05857 C 0.55972 -0.06227 0.56024 -0.0713 0.55868 -0.07523 C 0.55712 -0.07917 0.54844 -0.07986 0.54826 -0.08287 C 0.54809 -0.08588 0.5566 -0.08935 0.55816 -0.09329 C 0.55972 -0.09722 0.55955 -0.10324 0.55764 -0.10718 C 0.55573 -0.11111 0.5467 -0.11366 0.5467 -0.11621 C 0.5467 -0.11875 0.55625 -0.11875 0.55816 -0.12246 C 0.56007 -0.12616 0.55972 -0.13449 0.55816 -0.13843 C 0.5566 -0.14236 0.54844 -0.14421 0.54826 -0.14676 C 0.54809 -0.14931 0.55538 -0.14977 0.55712 -0.15371 C 0.55885 -0.15764 0.56076 -0.16597 0.55868 -0.17037 C 0.5566 -0.17477 0.55052 -0.17755 0.54462 -0.18009 " pathEditMode="relative" rAng="0" ptsTypes="aaaaaaaaaaaaaaaaaaaaaaaaaaaA">
                                      <p:cBhvr>
                                        <p:cTn id="433" dur="3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25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0" presetClass="path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9843 -0.17339 C -0.09236 -0.17061 -0.08628 -0.16783 -0.08385 -0.16366 C -0.08142 -0.1595 -0.08177 -0.15163 -0.08385 -0.14839 C -0.08593 -0.14514 -0.096 -0.14584 -0.09635 -0.14352 C -0.0967 -0.14121 -0.08802 -0.1382 -0.08593 -0.1338 C -0.08385 -0.1294 -0.08229 -0.12107 -0.08385 -0.11714 C -0.08541 -0.1132 -0.09513 -0.11274 -0.09531 -0.11019 C -0.09548 -0.10764 -0.08628 -0.10533 -0.08437 -0.10186 C -0.08246 -0.09839 -0.08194 -0.0926 -0.08385 -0.08866 C -0.08576 -0.08473 -0.09618 -0.08102 -0.09635 -0.07825 C -0.09652 -0.07547 -0.08715 -0.07593 -0.08489 -0.072 C -0.08263 -0.06806 -0.08124 -0.0588 -0.08333 -0.05464 C -0.08541 -0.05047 -0.09722 -0.04862 -0.09739 -0.0463 C -0.09756 -0.04399 -0.08645 -0.04352 -0.08437 -0.04005 C -0.08229 -0.03658 -0.08246 -0.0294 -0.08437 -0.02547 C -0.08628 -0.02153 -0.09583 -0.01876 -0.09583 -0.01575 C -0.09583 -0.01274 -0.08593 -0.01089 -0.08385 -0.00672 C -0.08177 -0.00255 -0.08194 0.00486 -0.08385 0.00856 C -0.08576 0.01226 -0.09531 0.01273 -0.09531 0.0155 C -0.09531 0.01828 -0.08576 0.02152 -0.08385 0.02592 C -0.08194 0.03032 -0.08177 0.03796 -0.08385 0.0412 C -0.08593 0.04444 -0.09635 0.04351 -0.09635 0.04606 C -0.09635 0.04861 -0.08541 0.05277 -0.08385 0.05717 C -0.08229 0.06157 -0.08437 0.06874 -0.08645 0.07245 C -0.08854 0.07615 -0.09652 0.07708 -0.09583 0.08009 C -0.09513 0.0831 -0.08402 0.08587 -0.08229 0.08981 C -0.08055 0.09374 -0.08211 0.10023 -0.08489 0.1037 C -0.08767 0.10717 -0.09357 0.10879 -0.09947 0.11064 " pathEditMode="relative" ptsTypes="aaaaaaaaaaaaaaaaaaaaaaaaaaaA">
                                      <p:cBhvr>
                                        <p:cTn id="438" dur="30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presetSubtype="0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26" presetClass="emph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1000" tmFilter="0, 0; .2, .5; .8, .5; 1, 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5" dur="500" autoRev="1" fill="hold"/>
                                        <p:tgtEl>
                                          <p:spTgt spid="2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6" presetID="26" presetClass="emph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1000" tmFilter="0, 0; .2, .5; .8, .5; 1, 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8" dur="500" autoRev="1" fill="hold"/>
                                        <p:tgtEl>
                                          <p:spTgt spid="2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9" presetID="0" presetClass="path" presetSubtype="0" fill="hold" grpId="2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54358 0.06412 C 0.54879 0.0618 0.554 0.05972 0.5566 0.05648 C 0.5592 0.05324 0.56059 0.04861 0.55868 0.04467 C 0.55677 0.04074 0.54549 0.03518 0.54514 0.03217 C 0.54479 0.02916 0.554 0.02939 0.55608 0.02592 C 0.55816 0.02245 0.55868 0.01551 0.55712 0.01134 C 0.55556 0.00717 0.54618 0.00393 0.54618 0.00092 C 0.54618 -0.00209 0.5559 -0.00348 0.55764 -0.00741 C 0.55938 -0.01135 0.55868 -0.01945 0.55712 -0.02338 C 0.55556 -0.02732 0.54775 -0.0294 0.54775 -0.03172 C 0.54775 -0.03403 0.55538 -0.03426 0.55712 -0.03797 C 0.55886 -0.04167 0.55972 -0.05047 0.55816 -0.05463 C 0.5566 -0.0588 0.54757 -0.06111 0.54722 -0.06366 C 0.54688 -0.06621 0.55434 -0.06598 0.55608 -0.06991 C 0.55781 -0.07385 0.55868 -0.08334 0.55712 -0.08727 C 0.55556 -0.09121 0.5467 -0.0919 0.5467 -0.09422 C 0.5467 -0.09653 0.5559 -0.09746 0.55764 -0.10186 C 0.55938 -0.10625 0.5592 -0.11736 0.55712 -0.1213 C 0.55504 -0.12524 0.54479 -0.12315 0.54514 -0.12547 C 0.54549 -0.12778 0.55816 -0.13125 0.55972 -0.13588 C 0.56129 -0.14051 0.55712 -0.14954 0.55504 -0.15324 C 0.55295 -0.15695 0.54636 -0.15649 0.5467 -0.15811 C 0.54705 -0.15973 0.5559 -0.15926 0.55764 -0.16297 C 0.55938 -0.16667 0.55868 -0.17662 0.55712 -0.18102 C 0.55556 -0.18542 0.54792 -0.18588 0.54827 -0.18866 C 0.54861 -0.19144 0.55799 -0.19352 0.5592 -0.19769 C 0.56042 -0.20186 0.55851 -0.21065 0.55608 -0.21436 C 0.55365 -0.21806 0.54879 -0.21899 0.5441 -0.21991 " pathEditMode="relative" ptsTypes="aaaaaaaaaaaaaaaaaaaaaaaaaaaA">
                                      <p:cBhvr>
                                        <p:cTn id="450" dur="3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10" presetClass="entr" presetSubtype="0" fill="hold" grpId="4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25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0" presetClass="path" presetSubtype="0" fill="hold" grpId="5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9843 -0.21528 C -0.09132 -0.21273 -0.0842 -0.20996 -0.08177 -0.20556 C -0.07934 -0.20116 -0.08125 -0.19283 -0.08333 -0.18889 C -0.08541 -0.18496 -0.09461 -0.18496 -0.09479 -0.18264 C -0.09496 -0.18033 -0.08645 -0.17778 -0.08437 -0.17431 C -0.08229 -0.17084 -0.0809 -0.16482 -0.08229 -0.16111 C -0.08368 -0.15741 -0.09305 -0.1544 -0.09323 -0.15139 C -0.0934 -0.14838 -0.08507 -0.14584 -0.08333 -0.14236 C -0.08159 -0.13889 -0.08038 -0.13357 -0.08229 -0.12986 C -0.0842 -0.12616 -0.09479 -0.12338 -0.09479 -0.12014 C -0.09479 -0.1169 -0.08507 -0.1132 -0.08281 -0.10972 C -0.08055 -0.10625 -0.07951 -0.10209 -0.08125 -0.09861 C -0.08298 -0.09514 -0.09375 -0.0919 -0.09375 -0.08889 C -0.09375 -0.08588 -0.0835 -0.08334 -0.08177 -0.07986 C -0.08003 -0.07639 -0.08073 -0.07199 -0.08281 -0.06806 C -0.08489 -0.06412 -0.09444 -0.05972 -0.09427 -0.05625 C -0.09409 -0.05278 -0.08333 -0.05023 -0.08177 -0.04653 C -0.0802 -0.04283 -0.08229 -0.03773 -0.08437 -0.03403 C -0.08645 -0.03033 -0.09496 -0.02639 -0.09479 -0.02361 C -0.09461 -0.02084 -0.08472 -0.0206 -0.08281 -0.01667 C -0.0809 -0.01273 -0.08142 -0.00394 -0.08333 -2.59259E-6 C -0.08524 0.00393 -0.09461 0.00393 -0.09427 0.00694 C -0.09392 0.00995 -0.08264 0.01481 -0.08125 0.01875 C -0.07986 0.02268 -0.08385 0.02801 -0.08593 0.03125 C -0.08802 0.03449 -0.09461 0.03611 -0.09427 0.03819 C -0.09392 0.04028 -0.08593 0.0412 -0.08385 0.04444 C -0.08177 0.04768 -0.07916 0.05324 -0.08125 0.05764 C -0.08333 0.06203 -0.08993 0.06643 -0.09635 0.07083 " pathEditMode="relative" ptsTypes="aaaaaaaaaaaaaaaaaaaaaaaaaaaA">
                                      <p:cBhvr>
                                        <p:cTn id="455" dur="30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6" presetID="0" presetClass="path" presetSubtype="0" fill="hold" grpId="22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0.54357 -0.09467 L 0.54357 -0.19953 " pathEditMode="relative" ptsTypes="AA">
                                      <p:cBhvr>
                                        <p:cTn id="457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0" presetClass="path" presetSubtype="0" fill="hold" grpId="22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54357 -0.13657 L 0.54357 -0.24143 " pathEditMode="relative" ptsTypes="AA">
                                      <p:cBhvr>
                                        <p:cTn id="459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0" presetClass="path" presetSubtype="0" fill="hold" grpId="22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54357 -0.1787 L 0.54357 -0.28356 " pathEditMode="relative" ptsTypes="AA">
                                      <p:cBhvr>
                                        <p:cTn id="461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2" presetID="0" presetClass="path" presetSubtype="0" fill="hold" grpId="22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54357 -0.2206 L 0.54357 -0.32546 " pathEditMode="relative" ptsTypes="AA">
                                      <p:cBhvr>
                                        <p:cTn id="463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0" presetClass="path" presetSubtype="0" fill="hold" grpId="23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54357 -0.19953 L 0.35451 -0.19953 " pathEditMode="relative" ptsTypes="AA">
                                      <p:cBhvr>
                                        <p:cTn id="465" dur="1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0" presetClass="path" presetSubtype="0" fill="hold" grpId="23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54357 -0.24143 L 0.35451 -0.24143 " pathEditMode="relative" ptsTypes="AA">
                                      <p:cBhvr>
                                        <p:cTn id="467" dur="1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0" presetClass="path" presetSubtype="0" fill="hold" grpId="23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54357 -0.28356 L 0.35451 -0.28356 " pathEditMode="relative" ptsTypes="AA">
                                      <p:cBhvr>
                                        <p:cTn id="469" dur="1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0" presetID="0" presetClass="path" presetSubtype="0" fill="hold" grpId="23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54357 -0.32546 L 0.35451 -0.32546 " pathEditMode="relative" ptsTypes="AA">
                                      <p:cBhvr>
                                        <p:cTn id="471" dur="1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2" presetID="0" presetClass="path" presetSubtype="0" fill="hold" grpId="24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35451 -0.19953 L 0.30729 -0.09467 " pathEditMode="relative" ptsTypes="AA">
                                      <p:cBhvr>
                                        <p:cTn id="473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4" presetID="0" presetClass="path" presetSubtype="0" fill="hold" grpId="24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0.35451 -0.24143 L 0.30729 -0.13657 " pathEditMode="relative" ptsTypes="AA">
                                      <p:cBhvr>
                                        <p:cTn id="475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6" presetID="0" presetClass="path" presetSubtype="0" fill="hold" grpId="24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35451 -0.28356 L 0.30729 -0.1787 " pathEditMode="relative" ptsTypes="AA">
                                      <p:cBhvr>
                                        <p:cTn id="477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0" presetClass="path" presetSubtype="0" fill="hold" grpId="24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35451 -0.32546 L 0.30729 -0.2206 " pathEditMode="relative" ptsTypes="AA">
                                      <p:cBhvr>
                                        <p:cTn id="479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0" presetID="0" presetClass="path" presetSubtype="0" fill="hold" grpId="25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30729 -0.09467 L 0.30729 0.03148 " pathEditMode="relative" ptsTypes="AA">
                                      <p:cBhvr>
                                        <p:cTn id="48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2" presetID="1" presetClass="exit" presetSubtype="0" fill="hold" grpId="26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22" presetClass="entr" presetSubtype="4" fill="hold" grpId="2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6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22" presetClass="entr" presetSubtype="4" fill="hold" grpId="2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9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0" presetClass="path" presetSubtype="0" fill="hold" grpId="25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30729 -0.13657 L 0.30729 -0.01042 " pathEditMode="relative" ptsTypes="AA">
                                      <p:cBhvr>
                                        <p:cTn id="491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1" presetClass="exit" presetSubtype="0" fill="hold" grpId="26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22" presetClass="entr" presetSubtype="4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6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22" presetClass="entr" presetSubtype="4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9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0" presetClass="path" presetSubtype="0" fill="hold" grpId="25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0.30729 -0.1787 L 0.30729 -0.05255 " pathEditMode="relative" ptsTypes="AA">
                                      <p:cBhvr>
                                        <p:cTn id="501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1" presetClass="exit" presetSubtype="0" fill="hold" grpId="26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22" presetClass="entr" presetSubtype="4" fill="hold" grpId="2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6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22" presetClass="entr" presetSubtype="4" fill="hold" grpId="2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9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0" presetClass="path" presetSubtype="0" fill="hold" grpId="25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30729 -0.2206 L 0.30729 -0.09445 " pathEditMode="relative" ptsTypes="AA">
                                      <p:cBhvr>
                                        <p:cTn id="511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2" presetID="1" presetClass="exit" presetSubtype="0" fill="hold" grpId="26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22" presetClass="entr" presetSubtype="4" fill="hold" grpId="2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6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22" presetClass="entr" presetSubtype="4" fill="hold" grpId="2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9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" presetClass="exit" presetSubtype="0" fill="hold" grpId="6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1" presetClass="exit" presetSubtype="0" fill="hold" grpId="6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1" presetClass="exit" presetSubtype="0" fill="hold" grpId="6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" presetClass="exit" presetSubtype="0" fill="hold" grpId="6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10" presetClass="exit" presetSubtype="0" fill="hold" grpId="6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9" dur="150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0" presetClass="exit" presetSubtype="0" fill="hold" grpId="6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2" dur="150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10" presetClass="exit" presetSubtype="0" fill="hold" grpId="6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" dur="15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0" presetClass="exit" presetSubtype="0" fill="hold" grpId="6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8" dur="15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 animBg="1"/>
      <p:bldP spid="2059" grpId="1" animBg="1"/>
      <p:bldP spid="2060" grpId="0" animBg="1"/>
      <p:bldP spid="2060" grpId="1" animBg="1"/>
      <p:bldP spid="2060" grpId="2" animBg="1"/>
      <p:bldP spid="2083" grpId="0" animBg="1"/>
      <p:bldP spid="2083" grpId="1" animBg="1"/>
      <p:bldP spid="2083" grpId="2" animBg="1"/>
      <p:bldP spid="2083" grpId="3" animBg="1"/>
      <p:bldP spid="2083" grpId="4" animBg="1"/>
      <p:bldP spid="2083" grpId="5" animBg="1"/>
      <p:bldP spid="2083" grpId="6" animBg="1"/>
      <p:bldP spid="2083" grpId="7" animBg="1"/>
      <p:bldP spid="2083" grpId="8" animBg="1"/>
      <p:bldP spid="2083" grpId="9" animBg="1"/>
      <p:bldP spid="2083" grpId="10" animBg="1"/>
      <p:bldP spid="2083" grpId="11" animBg="1"/>
      <p:bldP spid="2083" grpId="12" animBg="1"/>
      <p:bldP spid="2083" grpId="13" animBg="1"/>
      <p:bldP spid="2083" grpId="14" animBg="1"/>
      <p:bldP spid="2083" grpId="15" animBg="1"/>
      <p:bldP spid="2083" grpId="16" animBg="1"/>
      <p:bldP spid="2083" grpId="17" animBg="1"/>
      <p:bldP spid="2083" grpId="18" animBg="1"/>
      <p:bldP spid="2083" grpId="19" animBg="1"/>
      <p:bldP spid="2083" grpId="20" animBg="1"/>
      <p:bldP spid="2083" grpId="21" animBg="1"/>
      <p:bldP spid="2083" grpId="22" animBg="1"/>
      <p:bldP spid="2083" grpId="23" animBg="1"/>
      <p:bldP spid="2083" grpId="24" animBg="1"/>
      <p:bldP spid="2083" grpId="25" animBg="1"/>
      <p:bldP spid="2083" grpId="26" animBg="1"/>
      <p:bldP spid="2084" grpId="0" animBg="1"/>
      <p:bldP spid="2084" grpId="1" animBg="1"/>
      <p:bldP spid="2084" grpId="2" animBg="1"/>
      <p:bldP spid="2084" grpId="3" animBg="1"/>
      <p:bldP spid="2084" grpId="4" animBg="1"/>
      <p:bldP spid="2084" grpId="5" animBg="1"/>
      <p:bldP spid="2084" grpId="6" animBg="1"/>
      <p:bldP spid="2084" grpId="7" animBg="1"/>
      <p:bldP spid="2084" grpId="8" animBg="1"/>
      <p:bldP spid="2084" grpId="9" animBg="1"/>
      <p:bldP spid="2084" grpId="10" animBg="1"/>
      <p:bldP spid="2084" grpId="11" animBg="1"/>
      <p:bldP spid="2084" grpId="12" animBg="1"/>
      <p:bldP spid="2084" grpId="13" animBg="1"/>
      <p:bldP spid="2084" grpId="14" animBg="1"/>
      <p:bldP spid="2084" grpId="15" animBg="1"/>
      <p:bldP spid="2084" grpId="16" animBg="1"/>
      <p:bldP spid="2084" grpId="17" animBg="1"/>
      <p:bldP spid="2084" grpId="18" animBg="1"/>
      <p:bldP spid="2084" grpId="19" animBg="1"/>
      <p:bldP spid="2084" grpId="20" animBg="1"/>
      <p:bldP spid="2084" grpId="21" animBg="1"/>
      <p:bldP spid="2084" grpId="22" animBg="1"/>
      <p:bldP spid="2084" grpId="23" animBg="1"/>
      <p:bldP spid="2084" grpId="24" animBg="1"/>
      <p:bldP spid="2084" grpId="25" animBg="1"/>
      <p:bldP spid="2084" grpId="26" animBg="1"/>
      <p:bldP spid="2085" grpId="0" animBg="1"/>
      <p:bldP spid="2085" grpId="1" animBg="1"/>
      <p:bldP spid="2085" grpId="2" animBg="1"/>
      <p:bldP spid="2085" grpId="3" animBg="1"/>
      <p:bldP spid="2085" grpId="4" animBg="1"/>
      <p:bldP spid="2085" grpId="5" animBg="1"/>
      <p:bldP spid="2085" grpId="6" animBg="1"/>
      <p:bldP spid="2085" grpId="7" animBg="1"/>
      <p:bldP spid="2085" grpId="8" animBg="1"/>
      <p:bldP spid="2085" grpId="9" animBg="1"/>
      <p:bldP spid="2085" grpId="10" animBg="1"/>
      <p:bldP spid="2085" grpId="11" animBg="1"/>
      <p:bldP spid="2085" grpId="12" animBg="1"/>
      <p:bldP spid="2085" grpId="13" animBg="1"/>
      <p:bldP spid="2085" grpId="14" animBg="1"/>
      <p:bldP spid="2085" grpId="15" animBg="1"/>
      <p:bldP spid="2085" grpId="16" animBg="1"/>
      <p:bldP spid="2085" grpId="17" animBg="1"/>
      <p:bldP spid="2085" grpId="18" animBg="1"/>
      <p:bldP spid="2085" grpId="19" animBg="1"/>
      <p:bldP spid="2085" grpId="20" animBg="1"/>
      <p:bldP spid="2085" grpId="21" animBg="1"/>
      <p:bldP spid="2085" grpId="22" animBg="1"/>
      <p:bldP spid="2085" grpId="23" animBg="1"/>
      <p:bldP spid="2085" grpId="24" animBg="1"/>
      <p:bldP spid="2085" grpId="25" animBg="1"/>
      <p:bldP spid="2085" grpId="26" animBg="1"/>
      <p:bldP spid="2086" grpId="0" animBg="1"/>
      <p:bldP spid="2086" grpId="1" animBg="1"/>
      <p:bldP spid="2086" grpId="2" animBg="1"/>
      <p:bldP spid="2086" grpId="3" animBg="1"/>
      <p:bldP spid="2086" grpId="4" animBg="1"/>
      <p:bldP spid="2086" grpId="5" animBg="1"/>
      <p:bldP spid="2086" grpId="6" animBg="1"/>
      <p:bldP spid="2086" grpId="7" animBg="1"/>
      <p:bldP spid="2086" grpId="8" animBg="1"/>
      <p:bldP spid="2086" grpId="9" animBg="1"/>
      <p:bldP spid="2086" grpId="10" animBg="1"/>
      <p:bldP spid="2086" grpId="11" animBg="1"/>
      <p:bldP spid="2086" grpId="12" animBg="1"/>
      <p:bldP spid="2086" grpId="13" animBg="1"/>
      <p:bldP spid="2086" grpId="14" animBg="1"/>
      <p:bldP spid="2086" grpId="15" animBg="1"/>
      <p:bldP spid="2086" grpId="16" animBg="1"/>
      <p:bldP spid="2086" grpId="17" animBg="1"/>
      <p:bldP spid="2086" grpId="18" animBg="1"/>
      <p:bldP spid="2086" grpId="19" animBg="1"/>
      <p:bldP spid="2086" grpId="20" animBg="1"/>
      <p:bldP spid="2086" grpId="21" animBg="1"/>
      <p:bldP spid="2086" grpId="22" animBg="1"/>
      <p:bldP spid="2086" grpId="23" animBg="1"/>
      <p:bldP spid="2086" grpId="24" animBg="1"/>
      <p:bldP spid="2086" grpId="25" animBg="1"/>
      <p:bldP spid="2086" grpId="26" animBg="1"/>
      <p:bldP spid="2088" grpId="0"/>
      <p:bldP spid="2088" grpId="1"/>
      <p:bldP spid="2088" grpId="2"/>
      <p:bldP spid="2089" grpId="0"/>
      <p:bldP spid="2089" grpId="1"/>
      <p:bldP spid="2089" grpId="2"/>
      <p:bldP spid="2090" grpId="0"/>
      <p:bldP spid="2090" grpId="1"/>
      <p:bldP spid="2090" grpId="2"/>
      <p:bldP spid="2091" grpId="0"/>
      <p:bldP spid="2091" grpId="1"/>
      <p:bldP spid="2091" grpId="2"/>
      <p:bldP spid="2092" grpId="0"/>
      <p:bldP spid="2092" grpId="1"/>
      <p:bldP spid="2092" grpId="2"/>
      <p:bldP spid="2093" grpId="0"/>
      <p:bldP spid="2093" grpId="1"/>
      <p:bldP spid="2093" grpId="2"/>
      <p:bldP spid="2094" grpId="0"/>
      <p:bldP spid="2094" grpId="1"/>
      <p:bldP spid="2094" grpId="2"/>
      <p:bldP spid="2095" grpId="0"/>
      <p:bldP spid="2095" grpId="1"/>
      <p:bldP spid="2095" grpId="2"/>
      <p:bldP spid="2096" grpId="0" animBg="1"/>
      <p:bldP spid="2097" grpId="0"/>
      <p:bldP spid="2097" grpId="1"/>
      <p:bldP spid="2097" grpId="2"/>
      <p:bldP spid="2098" grpId="0"/>
      <p:bldP spid="2098" grpId="1"/>
      <p:bldP spid="2098" grpId="2"/>
      <p:bldP spid="2099" grpId="0"/>
      <p:bldP spid="2099" grpId="1"/>
      <p:bldP spid="2099" grpId="2"/>
      <p:bldP spid="2100" grpId="0"/>
      <p:bldP spid="2100" grpId="1"/>
      <p:bldP spid="2100" grpId="2"/>
      <p:bldP spid="2101" grpId="0"/>
      <p:bldP spid="2101" grpId="1"/>
      <p:bldP spid="2101" grpId="2"/>
      <p:bldP spid="2102" grpId="0"/>
      <p:bldP spid="2102" grpId="1"/>
      <p:bldP spid="2102" grpId="2"/>
      <p:bldP spid="2103" grpId="0"/>
      <p:bldP spid="2103" grpId="1"/>
      <p:bldP spid="2103" grpId="2"/>
      <p:bldP spid="2104" grpId="0"/>
      <p:bldP spid="2104" grpId="1"/>
      <p:bldP spid="2104" grpId="2"/>
      <p:bldP spid="2108" grpId="0" animBg="1"/>
      <p:bldP spid="2108" grpId="1" animBg="1"/>
      <p:bldP spid="2108" grpId="2" animBg="1"/>
      <p:bldP spid="2108" grpId="3" animBg="1"/>
      <p:bldP spid="2108" grpId="4" animBg="1"/>
      <p:bldP spid="2108" grpId="5" animBg="1"/>
      <p:bldP spid="2108" grpId="6" animBg="1"/>
      <p:bldP spid="2109" grpId="0" animBg="1"/>
      <p:bldP spid="2109" grpId="1" animBg="1"/>
      <p:bldP spid="2109" grpId="2" animBg="1"/>
      <p:bldP spid="2109" grpId="3" animBg="1"/>
      <p:bldP spid="2109" grpId="4" animBg="1"/>
      <p:bldP spid="2109" grpId="5" animBg="1"/>
      <p:bldP spid="2109" grpId="6" animBg="1"/>
      <p:bldP spid="2110" grpId="0" animBg="1"/>
      <p:bldP spid="2110" grpId="1" animBg="1"/>
      <p:bldP spid="2110" grpId="2" animBg="1"/>
      <p:bldP spid="2110" grpId="3" animBg="1"/>
      <p:bldP spid="2110" grpId="4" animBg="1"/>
      <p:bldP spid="2110" grpId="5" animBg="1"/>
      <p:bldP spid="2110" grpId="6" animBg="1"/>
      <p:bldP spid="2111" grpId="0" animBg="1"/>
      <p:bldP spid="2111" grpId="1" animBg="1"/>
      <p:bldP spid="2111" grpId="2" animBg="1"/>
      <p:bldP spid="2111" grpId="3" animBg="1"/>
      <p:bldP spid="2111" grpId="4" animBg="1"/>
      <p:bldP spid="2111" grpId="5" animBg="1"/>
      <p:bldP spid="2111" grpId="6" animBg="1"/>
      <p:bldP spid="2112" grpId="0" animBg="1"/>
      <p:bldP spid="2112" grpId="1" animBg="1"/>
      <p:bldP spid="2112" grpId="2" animBg="1"/>
      <p:bldP spid="2112" grpId="3" animBg="1"/>
      <p:bldP spid="2112" grpId="4" animBg="1"/>
      <p:bldP spid="2112" grpId="5" animBg="1"/>
      <p:bldP spid="2112" grpId="6" animBg="1"/>
      <p:bldP spid="2113" grpId="0" animBg="1"/>
      <p:bldP spid="2113" grpId="1" animBg="1"/>
      <p:bldP spid="2113" grpId="2" animBg="1"/>
      <p:bldP spid="2113" grpId="3" animBg="1"/>
      <p:bldP spid="2113" grpId="4" animBg="1"/>
      <p:bldP spid="2113" grpId="5" animBg="1"/>
      <p:bldP spid="2113" grpId="6" animBg="1"/>
      <p:bldP spid="2114" grpId="0" animBg="1"/>
      <p:bldP spid="2114" grpId="1" animBg="1"/>
      <p:bldP spid="2114" grpId="2" animBg="1"/>
      <p:bldP spid="2114" grpId="3" animBg="1"/>
      <p:bldP spid="2114" grpId="4" animBg="1"/>
      <p:bldP spid="2114" grpId="5" animBg="1"/>
      <p:bldP spid="2114" grpId="6" animBg="1"/>
      <p:bldP spid="2115" grpId="0" animBg="1"/>
      <p:bldP spid="2115" grpId="1" animBg="1"/>
      <p:bldP spid="2115" grpId="2" animBg="1"/>
      <p:bldP spid="2115" grpId="3" animBg="1"/>
      <p:bldP spid="2115" grpId="4" animBg="1"/>
      <p:bldP spid="2115" grpId="5" animBg="1"/>
      <p:bldP spid="2115" grpId="6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5"/>
          <p:cNvSpPr>
            <a:spLocks noChangeShapeType="1"/>
          </p:cNvSpPr>
          <p:nvPr/>
        </p:nvSpPr>
        <p:spPr bwMode="auto">
          <a:xfrm>
            <a:off x="2411413" y="5373688"/>
            <a:ext cx="43211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3" name="Line 6"/>
          <p:cNvSpPr>
            <a:spLocks noChangeShapeType="1"/>
          </p:cNvSpPr>
          <p:nvPr/>
        </p:nvSpPr>
        <p:spPr bwMode="auto">
          <a:xfrm flipV="1">
            <a:off x="2411413" y="4149725"/>
            <a:ext cx="0" cy="12239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4" name="Line 7"/>
          <p:cNvSpPr>
            <a:spLocks noChangeShapeType="1"/>
          </p:cNvSpPr>
          <p:nvPr/>
        </p:nvSpPr>
        <p:spPr bwMode="auto">
          <a:xfrm flipV="1">
            <a:off x="6732588" y="4652963"/>
            <a:ext cx="0" cy="720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5" name="Line 8"/>
          <p:cNvSpPr>
            <a:spLocks noChangeShapeType="1"/>
          </p:cNvSpPr>
          <p:nvPr/>
        </p:nvSpPr>
        <p:spPr bwMode="auto">
          <a:xfrm flipV="1">
            <a:off x="4572000" y="4076700"/>
            <a:ext cx="0" cy="12969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6" name="Line 9"/>
          <p:cNvSpPr>
            <a:spLocks noChangeShapeType="1"/>
          </p:cNvSpPr>
          <p:nvPr/>
        </p:nvSpPr>
        <p:spPr bwMode="auto">
          <a:xfrm>
            <a:off x="2411413" y="1989138"/>
            <a:ext cx="17287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7" name="Line 10"/>
          <p:cNvSpPr>
            <a:spLocks noChangeShapeType="1"/>
          </p:cNvSpPr>
          <p:nvPr/>
        </p:nvSpPr>
        <p:spPr bwMode="auto">
          <a:xfrm>
            <a:off x="5003800" y="1989138"/>
            <a:ext cx="17287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 flipV="1">
            <a:off x="4572000" y="1773238"/>
            <a:ext cx="576263" cy="935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H="1" flipV="1">
            <a:off x="3995738" y="1773238"/>
            <a:ext cx="576262" cy="935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0" name="Line 13"/>
          <p:cNvSpPr>
            <a:spLocks noChangeShapeType="1"/>
          </p:cNvSpPr>
          <p:nvPr/>
        </p:nvSpPr>
        <p:spPr bwMode="auto">
          <a:xfrm>
            <a:off x="3924300" y="3573463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1" name="Line 14"/>
          <p:cNvSpPr>
            <a:spLocks noChangeShapeType="1"/>
          </p:cNvSpPr>
          <p:nvPr/>
        </p:nvSpPr>
        <p:spPr bwMode="auto">
          <a:xfrm>
            <a:off x="3924300" y="40767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2" name="Line 15"/>
          <p:cNvSpPr>
            <a:spLocks noChangeShapeType="1"/>
          </p:cNvSpPr>
          <p:nvPr/>
        </p:nvSpPr>
        <p:spPr bwMode="auto">
          <a:xfrm>
            <a:off x="4572000" y="2708275"/>
            <a:ext cx="0" cy="865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3" name="AutoShape 19"/>
          <p:cNvSpPr>
            <a:spLocks/>
          </p:cNvSpPr>
          <p:nvPr/>
        </p:nvSpPr>
        <p:spPr bwMode="auto">
          <a:xfrm>
            <a:off x="6732588" y="31416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4" name="AutoShape 20"/>
          <p:cNvSpPr>
            <a:spLocks/>
          </p:cNvSpPr>
          <p:nvPr/>
        </p:nvSpPr>
        <p:spPr bwMode="auto">
          <a:xfrm>
            <a:off x="6732588" y="33575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5" name="AutoShape 21"/>
          <p:cNvSpPr>
            <a:spLocks/>
          </p:cNvSpPr>
          <p:nvPr/>
        </p:nvSpPr>
        <p:spPr bwMode="auto">
          <a:xfrm>
            <a:off x="6732588" y="35734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6" name="AutoShape 22"/>
          <p:cNvSpPr>
            <a:spLocks/>
          </p:cNvSpPr>
          <p:nvPr/>
        </p:nvSpPr>
        <p:spPr bwMode="auto">
          <a:xfrm>
            <a:off x="6732588" y="37893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7" name="AutoShape 23"/>
          <p:cNvSpPr>
            <a:spLocks/>
          </p:cNvSpPr>
          <p:nvPr/>
        </p:nvSpPr>
        <p:spPr bwMode="auto">
          <a:xfrm>
            <a:off x="6732588" y="2924175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8" name="AutoShape 24"/>
          <p:cNvSpPr>
            <a:spLocks/>
          </p:cNvSpPr>
          <p:nvPr/>
        </p:nvSpPr>
        <p:spPr bwMode="auto">
          <a:xfrm>
            <a:off x="6732588" y="40052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9" name="AutoShape 25"/>
          <p:cNvSpPr>
            <a:spLocks/>
          </p:cNvSpPr>
          <p:nvPr/>
        </p:nvSpPr>
        <p:spPr bwMode="auto">
          <a:xfrm>
            <a:off x="6732588" y="42211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20" name="AutoShape 26"/>
          <p:cNvSpPr>
            <a:spLocks/>
          </p:cNvSpPr>
          <p:nvPr/>
        </p:nvSpPr>
        <p:spPr bwMode="auto">
          <a:xfrm>
            <a:off x="6732588" y="2708275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21" name="AutoShape 27"/>
          <p:cNvSpPr>
            <a:spLocks/>
          </p:cNvSpPr>
          <p:nvPr/>
        </p:nvSpPr>
        <p:spPr bwMode="auto">
          <a:xfrm>
            <a:off x="6732588" y="4437063"/>
            <a:ext cx="142875" cy="215900"/>
          </a:xfrm>
          <a:prstGeom prst="rightBracket">
            <a:avLst>
              <a:gd name="adj" fmla="val 75556"/>
            </a:avLst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22" name="Line 28"/>
          <p:cNvSpPr>
            <a:spLocks noChangeShapeType="1"/>
          </p:cNvSpPr>
          <p:nvPr/>
        </p:nvSpPr>
        <p:spPr bwMode="auto">
          <a:xfrm>
            <a:off x="6732588" y="1989138"/>
            <a:ext cx="0" cy="7191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3" name="Line 29"/>
          <p:cNvSpPr>
            <a:spLocks noChangeShapeType="1"/>
          </p:cNvSpPr>
          <p:nvPr/>
        </p:nvSpPr>
        <p:spPr bwMode="auto">
          <a:xfrm flipH="1">
            <a:off x="2051050" y="3284538"/>
            <a:ext cx="7191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4" name="Line 30"/>
          <p:cNvSpPr>
            <a:spLocks noChangeShapeType="1"/>
          </p:cNvSpPr>
          <p:nvPr/>
        </p:nvSpPr>
        <p:spPr bwMode="auto">
          <a:xfrm>
            <a:off x="2195513" y="3429000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5" name="Line 31"/>
          <p:cNvSpPr>
            <a:spLocks noChangeShapeType="1"/>
          </p:cNvSpPr>
          <p:nvPr/>
        </p:nvSpPr>
        <p:spPr bwMode="auto">
          <a:xfrm flipH="1">
            <a:off x="2051050" y="4005263"/>
            <a:ext cx="7191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6" name="Line 32"/>
          <p:cNvSpPr>
            <a:spLocks noChangeShapeType="1"/>
          </p:cNvSpPr>
          <p:nvPr/>
        </p:nvSpPr>
        <p:spPr bwMode="auto">
          <a:xfrm>
            <a:off x="2195513" y="4149725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7" name="Line 33"/>
          <p:cNvSpPr>
            <a:spLocks noChangeShapeType="1"/>
          </p:cNvSpPr>
          <p:nvPr/>
        </p:nvSpPr>
        <p:spPr bwMode="auto">
          <a:xfrm>
            <a:off x="2411413" y="3429000"/>
            <a:ext cx="0" cy="576263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8" name="Line 34"/>
          <p:cNvSpPr>
            <a:spLocks noChangeShapeType="1"/>
          </p:cNvSpPr>
          <p:nvPr/>
        </p:nvSpPr>
        <p:spPr bwMode="auto">
          <a:xfrm>
            <a:off x="2411413" y="1989138"/>
            <a:ext cx="0" cy="129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83" name="AutoShape 35"/>
          <p:cNvSpPr>
            <a:spLocks noChangeArrowheads="1"/>
          </p:cNvSpPr>
          <p:nvPr/>
        </p:nvSpPr>
        <p:spPr bwMode="auto">
          <a:xfrm>
            <a:off x="1619250" y="3213100"/>
            <a:ext cx="287338" cy="288925"/>
          </a:xfrm>
          <a:prstGeom prst="star32">
            <a:avLst>
              <a:gd name="adj" fmla="val 0"/>
            </a:avLst>
          </a:prstGeom>
          <a:solidFill>
            <a:srgbClr val="FFFF00">
              <a:alpha val="89803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84" name="AutoShape 36"/>
          <p:cNvSpPr>
            <a:spLocks noChangeArrowheads="1"/>
          </p:cNvSpPr>
          <p:nvPr/>
        </p:nvSpPr>
        <p:spPr bwMode="auto">
          <a:xfrm>
            <a:off x="1619250" y="3500438"/>
            <a:ext cx="287338" cy="288925"/>
          </a:xfrm>
          <a:prstGeom prst="star32">
            <a:avLst>
              <a:gd name="adj" fmla="val 0"/>
            </a:avLst>
          </a:prstGeom>
          <a:solidFill>
            <a:srgbClr val="FFFF00">
              <a:alpha val="89803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85" name="AutoShape 37"/>
          <p:cNvSpPr>
            <a:spLocks noChangeArrowheads="1"/>
          </p:cNvSpPr>
          <p:nvPr/>
        </p:nvSpPr>
        <p:spPr bwMode="auto">
          <a:xfrm>
            <a:off x="1619250" y="3789363"/>
            <a:ext cx="287338" cy="288925"/>
          </a:xfrm>
          <a:prstGeom prst="star32">
            <a:avLst>
              <a:gd name="adj" fmla="val 829"/>
            </a:avLst>
          </a:prstGeom>
          <a:solidFill>
            <a:srgbClr val="FFFF00">
              <a:alpha val="89803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86" name="AutoShape 38"/>
          <p:cNvSpPr>
            <a:spLocks noChangeArrowheads="1"/>
          </p:cNvSpPr>
          <p:nvPr/>
        </p:nvSpPr>
        <p:spPr bwMode="auto">
          <a:xfrm>
            <a:off x="1619250" y="4076700"/>
            <a:ext cx="287338" cy="288925"/>
          </a:xfrm>
          <a:prstGeom prst="star32">
            <a:avLst>
              <a:gd name="adj" fmla="val 0"/>
            </a:avLst>
          </a:prstGeom>
          <a:solidFill>
            <a:srgbClr val="FFFF00">
              <a:alpha val="89803"/>
            </a:srgbClr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88" name="Text Box 40"/>
          <p:cNvSpPr txBox="1">
            <a:spLocks noChangeArrowheads="1"/>
          </p:cNvSpPr>
          <p:nvPr/>
        </p:nvSpPr>
        <p:spPr bwMode="auto">
          <a:xfrm>
            <a:off x="3851275" y="350043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89" name="Text Box 41"/>
          <p:cNvSpPr txBox="1">
            <a:spLocks noChangeArrowheads="1"/>
          </p:cNvSpPr>
          <p:nvPr/>
        </p:nvSpPr>
        <p:spPr bwMode="auto">
          <a:xfrm>
            <a:off x="4572000" y="350043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90" name="Text Box 42"/>
          <p:cNvSpPr txBox="1">
            <a:spLocks noChangeArrowheads="1"/>
          </p:cNvSpPr>
          <p:nvPr/>
        </p:nvSpPr>
        <p:spPr bwMode="auto">
          <a:xfrm>
            <a:off x="4211638" y="350043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91" name="Text Box 43"/>
          <p:cNvSpPr txBox="1">
            <a:spLocks noChangeArrowheads="1"/>
          </p:cNvSpPr>
          <p:nvPr/>
        </p:nvSpPr>
        <p:spPr bwMode="auto">
          <a:xfrm>
            <a:off x="4932363" y="350043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92" name="Text Box 44"/>
          <p:cNvSpPr txBox="1">
            <a:spLocks noChangeArrowheads="1"/>
          </p:cNvSpPr>
          <p:nvPr/>
        </p:nvSpPr>
        <p:spPr bwMode="auto">
          <a:xfrm>
            <a:off x="3884613" y="37211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093" name="Text Box 45"/>
          <p:cNvSpPr txBox="1">
            <a:spLocks noChangeArrowheads="1"/>
          </p:cNvSpPr>
          <p:nvPr/>
        </p:nvSpPr>
        <p:spPr bwMode="auto">
          <a:xfrm>
            <a:off x="4603750" y="37211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094" name="Text Box 46"/>
          <p:cNvSpPr txBox="1">
            <a:spLocks noChangeArrowheads="1"/>
          </p:cNvSpPr>
          <p:nvPr/>
        </p:nvSpPr>
        <p:spPr bwMode="auto">
          <a:xfrm>
            <a:off x="4244975" y="37211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095" name="Text Box 47"/>
          <p:cNvSpPr txBox="1">
            <a:spLocks noChangeArrowheads="1"/>
          </p:cNvSpPr>
          <p:nvPr/>
        </p:nvSpPr>
        <p:spPr bwMode="auto">
          <a:xfrm>
            <a:off x="4965700" y="372110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096" name="Line 48"/>
          <p:cNvSpPr>
            <a:spLocks noChangeShapeType="1"/>
          </p:cNvSpPr>
          <p:nvPr/>
        </p:nvSpPr>
        <p:spPr bwMode="auto">
          <a:xfrm flipV="1">
            <a:off x="4572000" y="1557338"/>
            <a:ext cx="0" cy="11509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97" name="Text Box 49"/>
          <p:cNvSpPr txBox="1">
            <a:spLocks noChangeArrowheads="1"/>
          </p:cNvSpPr>
          <p:nvPr/>
        </p:nvSpPr>
        <p:spPr bwMode="auto">
          <a:xfrm>
            <a:off x="3970338" y="3770313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4546600" y="3770313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4259263" y="3770313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100" name="Text Box 52"/>
          <p:cNvSpPr txBox="1">
            <a:spLocks noChangeArrowheads="1"/>
          </p:cNvSpPr>
          <p:nvPr/>
        </p:nvSpPr>
        <p:spPr bwMode="auto">
          <a:xfrm>
            <a:off x="4835525" y="3770313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+</a:t>
            </a:r>
            <a:endParaRPr lang="ru-RU"/>
          </a:p>
        </p:txBody>
      </p:sp>
      <p:sp>
        <p:nvSpPr>
          <p:cNvPr id="2101" name="Text Box 53"/>
          <p:cNvSpPr txBox="1">
            <a:spLocks noChangeArrowheads="1"/>
          </p:cNvSpPr>
          <p:nvPr/>
        </p:nvSpPr>
        <p:spPr bwMode="auto">
          <a:xfrm>
            <a:off x="3979863" y="347186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102" name="Text Box 54"/>
          <p:cNvSpPr txBox="1">
            <a:spLocks noChangeArrowheads="1"/>
          </p:cNvSpPr>
          <p:nvPr/>
        </p:nvSpPr>
        <p:spPr bwMode="auto">
          <a:xfrm>
            <a:off x="4556125" y="347186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103" name="Text Box 55"/>
          <p:cNvSpPr txBox="1">
            <a:spLocks noChangeArrowheads="1"/>
          </p:cNvSpPr>
          <p:nvPr/>
        </p:nvSpPr>
        <p:spPr bwMode="auto">
          <a:xfrm>
            <a:off x="4268788" y="347186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104" name="Text Box 56"/>
          <p:cNvSpPr txBox="1">
            <a:spLocks noChangeArrowheads="1"/>
          </p:cNvSpPr>
          <p:nvPr/>
        </p:nvSpPr>
        <p:spPr bwMode="auto">
          <a:xfrm>
            <a:off x="4845050" y="347186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-</a:t>
            </a:r>
            <a:endParaRPr lang="ru-RU"/>
          </a:p>
        </p:txBody>
      </p:sp>
      <p:sp>
        <p:nvSpPr>
          <p:cNvPr id="2108" name="AutoShape 60"/>
          <p:cNvSpPr>
            <a:spLocks noChangeArrowheads="1"/>
          </p:cNvSpPr>
          <p:nvPr/>
        </p:nvSpPr>
        <p:spPr bwMode="auto">
          <a:xfrm>
            <a:off x="7524750" y="3213100"/>
            <a:ext cx="215900" cy="215900"/>
          </a:xfrm>
          <a:prstGeom prst="star32">
            <a:avLst>
              <a:gd name="adj" fmla="val 0"/>
            </a:avLst>
          </a:prstGeom>
          <a:solidFill>
            <a:srgbClr val="FFCC00">
              <a:alpha val="85097"/>
            </a:srgbClr>
          </a:solidFill>
          <a:ln w="31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09" name="AutoShape 61"/>
          <p:cNvSpPr>
            <a:spLocks noChangeArrowheads="1"/>
          </p:cNvSpPr>
          <p:nvPr/>
        </p:nvSpPr>
        <p:spPr bwMode="auto">
          <a:xfrm>
            <a:off x="7524750" y="3500438"/>
            <a:ext cx="215900" cy="215900"/>
          </a:xfrm>
          <a:prstGeom prst="star32">
            <a:avLst>
              <a:gd name="adj" fmla="val 0"/>
            </a:avLst>
          </a:prstGeom>
          <a:solidFill>
            <a:srgbClr val="FFCC00">
              <a:alpha val="85097"/>
            </a:srgbClr>
          </a:solidFill>
          <a:ln w="31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10" name="AutoShape 62"/>
          <p:cNvSpPr>
            <a:spLocks noChangeArrowheads="1"/>
          </p:cNvSpPr>
          <p:nvPr/>
        </p:nvSpPr>
        <p:spPr bwMode="auto">
          <a:xfrm>
            <a:off x="7524750" y="3789363"/>
            <a:ext cx="215900" cy="215900"/>
          </a:xfrm>
          <a:prstGeom prst="star32">
            <a:avLst>
              <a:gd name="adj" fmla="val 0"/>
            </a:avLst>
          </a:prstGeom>
          <a:solidFill>
            <a:srgbClr val="FFCC00">
              <a:alpha val="85097"/>
            </a:srgbClr>
          </a:solidFill>
          <a:ln w="31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11" name="AutoShape 63"/>
          <p:cNvSpPr>
            <a:spLocks noChangeArrowheads="1"/>
          </p:cNvSpPr>
          <p:nvPr/>
        </p:nvSpPr>
        <p:spPr bwMode="auto">
          <a:xfrm>
            <a:off x="7524750" y="4076700"/>
            <a:ext cx="215900" cy="215900"/>
          </a:xfrm>
          <a:prstGeom prst="star32">
            <a:avLst>
              <a:gd name="adj" fmla="val 0"/>
            </a:avLst>
          </a:prstGeom>
          <a:solidFill>
            <a:srgbClr val="FFCC00">
              <a:alpha val="85097"/>
            </a:srgbClr>
          </a:solidFill>
          <a:ln w="317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12" name="Oval 64"/>
          <p:cNvSpPr>
            <a:spLocks noChangeArrowheads="1"/>
          </p:cNvSpPr>
          <p:nvPr/>
        </p:nvSpPr>
        <p:spPr bwMode="auto">
          <a:xfrm>
            <a:off x="6227763" y="3141663"/>
            <a:ext cx="288925" cy="1295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113" name="Oval 65"/>
          <p:cNvSpPr>
            <a:spLocks noChangeArrowheads="1"/>
          </p:cNvSpPr>
          <p:nvPr/>
        </p:nvSpPr>
        <p:spPr bwMode="auto">
          <a:xfrm>
            <a:off x="7092950" y="3141663"/>
            <a:ext cx="288925" cy="1295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114" name="Oval 66"/>
          <p:cNvSpPr>
            <a:spLocks noChangeArrowheads="1"/>
          </p:cNvSpPr>
          <p:nvPr/>
        </p:nvSpPr>
        <p:spPr bwMode="auto">
          <a:xfrm>
            <a:off x="5940425" y="3068638"/>
            <a:ext cx="431800" cy="143986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115" name="Oval 67"/>
          <p:cNvSpPr>
            <a:spLocks noChangeArrowheads="1"/>
          </p:cNvSpPr>
          <p:nvPr/>
        </p:nvSpPr>
        <p:spPr bwMode="auto">
          <a:xfrm>
            <a:off x="7235825" y="3068638"/>
            <a:ext cx="431800" cy="143986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0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01 -0.01064 L 0.07101 -0.19953 " pathEditMode="relative" ptsTypes="AA">
                                      <p:cBhvr>
                                        <p:cTn id="75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0" presetClass="pat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101 -0.05254 L 0.07101 -0.24143 " pathEditMode="relative" ptsTypes="AA">
                                      <p:cBhvr>
                                        <p:cTn id="80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0" presetClass="pat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101 -0.09467 L 0.07101 -0.28356 " pathEditMode="relative" ptsTypes="AA">
                                      <p:cBhvr>
                                        <p:cTn id="85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0" presetClass="pat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7101 -0.13657 L 0.07101 -0.32546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101 -0.19953 L 0.26007 -0.19953 " pathEditMode="relative" ptsTypes="AA">
                                      <p:cBhvr>
                                        <p:cTn id="92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fill="hold" grpId="3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7101 -0.24143 L 0.26007 -0.24143 " pathEditMode="relative" ptsTypes="AA">
                                      <p:cBhvr>
                                        <p:cTn id="94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7101 -0.28356 L 0.26007 -0.28356 " pathEditMode="relative" ptsTypes="AA">
                                      <p:cBhvr>
                                        <p:cTn id="96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fill="hold" grpId="3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7101 -0.32546 L 0.26007 -0.32546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fill="hold" grpId="4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6007 -0.19953 L 0.30729 -0.09467 " pathEditMode="relative" ptsTypes="AA">
                                      <p:cBhvr>
                                        <p:cTn id="100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fill="hold" grpId="4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6007 -0.24143 L 0.30729 -0.13657 " pathEditMode="relative" ptsTypes="AA">
                                      <p:cBhvr>
                                        <p:cTn id="102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26007 -0.28356 L 0.30729 -0.1787 " pathEditMode="relative" ptsTypes="AA">
                                      <p:cBhvr>
                                        <p:cTn id="104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26007 -0.32546 L 0.30729 -0.2206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52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30729 -0.09467 L 0.30729 0.03148 " pathEditMode="relative" ptsTypes="AA">
                                      <p:cBhvr>
                                        <p:cTn id="108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6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0" presetClass="path" presetSubtype="0" fill="hold" grpId="5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30729 -0.13657 L 0.30729 -0.01042 " pathEditMode="relative" ptsTypes="AA">
                                      <p:cBhvr>
                                        <p:cTn id="118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6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0" presetClass="path" presetSubtype="0" fill="hold" grpId="5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30729 -0.1787 L 0.30729 -0.05255 " pathEditMode="relative" ptsTypes="AA">
                                      <p:cBhvr>
                                        <p:cTn id="128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6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0" presetClass="path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30729 -0.2206 L 0.30729 -0.09445 " pathEditMode="relative" rAng="0" ptsTypes="AA">
                                      <p:cBhvr>
                                        <p:cTn id="138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3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6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5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8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1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22" presetClass="exit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4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7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0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3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6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0" presetClass="path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729 0.03148 L 0.30729 -0.09467 " pathEditMode="relative" ptsTypes="AA">
                                      <p:cBhvr>
                                        <p:cTn id="182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0" presetClass="path" presetSubtype="0" fill="hold" grpId="8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0729 -0.01042 L 0.30729 -0.13657 " pathEditMode="relative" ptsTypes="AA">
                                      <p:cBhvr>
                                        <p:cTn id="187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7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25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0" presetClass="path" presetSubtype="0" fill="hold" grpId="8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729 -0.05255 L 0.30729 -0.1787 " pathEditMode="relative" ptsTypes="AA">
                                      <p:cBhvr>
                                        <p:cTn id="192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7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0" presetClass="path" presetSubtype="0" fill="hold" grpId="8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0729 -0.09445 L 0.30729 -0.2206 " pathEditMode="relative" ptsTypes="AA">
                                      <p:cBhvr>
                                        <p:cTn id="197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0" presetClass="path" presetSubtype="0" fill="hold" grpId="9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729 -0.09467 L 0.35451 -0.19953 " pathEditMode="relative" ptsTypes="AA">
                                      <p:cBhvr>
                                        <p:cTn id="199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0" presetClass="path" presetSubtype="0" fill="hold" grpId="9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0729 -0.13657 L 0.35451 -0.24143 " pathEditMode="relative" ptsTypes="AA">
                                      <p:cBhvr>
                                        <p:cTn id="201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0" presetClass="path" presetSubtype="0" fill="hold" grpId="9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30729 -0.1787 L 0.35451 -0.28356 " pathEditMode="relative" ptsTypes="AA">
                                      <p:cBhvr>
                                        <p:cTn id="203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0" presetClass="path" presetSubtype="0" fill="hold" grpId="9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30729 -0.2206 L 0.35451 -0.32546 " pathEditMode="relative" ptsTypes="AA">
                                      <p:cBhvr>
                                        <p:cTn id="205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0" presetClass="path" presetSubtype="0" fill="hold" grpId="1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35451 -0.19953 L 0.54357 -0.19953 " pathEditMode="relative" ptsTypes="AA">
                                      <p:cBhvr>
                                        <p:cTn id="207" dur="1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0" presetClass="path" presetSubtype="0" fill="hold" grpId="1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35451 -0.24143 L 0.54357 -0.24143 " pathEditMode="relative" ptsTypes="AA">
                                      <p:cBhvr>
                                        <p:cTn id="209" dur="1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0" presetClass="path" presetSubtype="0" fill="hold" grpId="10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54357 -0.28356 L 0.54357 -0.1787 " pathEditMode="relative" ptsTypes="AA">
                                      <p:cBhvr>
                                        <p:cTn id="211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0" presetClass="path" presetSubtype="0" fill="hold" grpId="1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35451 -0.32546 L 0.54357 -0.32546 " pathEditMode="relative" ptsTypes="AA">
                                      <p:cBhvr>
                                        <p:cTn id="213" dur="1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0" presetClass="path" presetSubtype="0" fill="hold" grpId="1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35451 -0.28356 L 0.54357 -0.28356 " pathEditMode="relative" ptsTypes="AA">
                                      <p:cBhvr>
                                        <p:cTn id="215" dur="1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0" presetClass="path" presetSubtype="0" fill="hold" grpId="1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54357 -0.24143 L 0.54357 -0.13657 " pathEditMode="relative" ptsTypes="AA">
                                      <p:cBhvr>
                                        <p:cTn id="217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0" presetClass="path" presetSubtype="0" fill="hold" grpId="12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54358 -0.17871 C 0.54948 -0.17616 0.55538 -0.17361 0.55764 -0.16968 C 0.5599 -0.16574 0.5592 -0.1588 0.55712 -0.15509 C 0.55504 -0.15139 0.54566 -0.14954 0.54566 -0.14676 C 0.54566 -0.14398 0.55573 -0.14236 0.55764 -0.13843 C 0.55955 -0.13449 0.5592 -0.12709 0.55712 -0.12315 C 0.55504 -0.11921 0.54497 -0.11759 0.54514 -0.11482 C 0.54531 -0.11204 0.55677 -0.10926 0.55868 -0.10579 C 0.56059 -0.10232 0.5592 -0.09676 0.55712 -0.09329 C 0.55504 -0.08982 0.54618 -0.0875 0.54618 -0.08426 C 0.54618 -0.08102 0.55573 -0.07709 0.55764 -0.07315 C 0.55955 -0.06921 0.55955 -0.06412 0.55764 -0.06065 C 0.55573 -0.05718 0.54566 -0.05463 0.54566 -0.05162 C 0.54566 -0.04861 0.55608 -0.0463 0.55816 -0.04259 C 0.56025 -0.03889 0.56007 -0.0331 0.55816 -0.0294 C 0.55625 -0.0257 0.54636 -0.02338 0.54618 -0.02037 C 0.54601 -0.01736 0.55573 -0.01528 0.55764 -0.01134 C 0.55955 -0.00741 0.55903 -0.00023 0.55712 0.00324 C 0.55521 0.00671 0.54531 0.00717 0.54566 0.01018 C 0.54601 0.01319 0.55677 0.01713 0.55868 0.02129 C 0.56059 0.02546 0.55886 0.03171 0.5566 0.03518 C 0.55434 0.03866 0.54497 0.03958 0.54514 0.04213 C 0.54531 0.04467 0.55556 0.04722 0.55764 0.05116 C 0.55972 0.05509 0.56007 0.06273 0.55816 0.06643 C 0.55625 0.07014 0.54636 0.07106 0.54618 0.07338 C 0.54601 0.07569 0.55469 0.07592 0.5566 0.08032 C 0.55851 0.08472 0.55972 0.09491 0.55764 0.09907 C 0.55556 0.10324 0.54948 0.10463 0.54358 0.10602 " pathEditMode="relative" ptsTypes="aaaaaaaaaaaaaaaaaaaaaaaaaaaA">
                                      <p:cBhvr>
                                        <p:cTn id="219" dur="3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0" presetClass="path" presetSubtype="0" fill="hold" grpId="1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54357 -0.32546 L 0.54357 -0.2206 " pathEditMode="relative" ptsTypes="AA">
                                      <p:cBhvr>
                                        <p:cTn id="221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0" presetClass="path" presetSubtype="0" fill="hold" grpId="1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54375 -0.09514 C 0.54965 -0.09236 0.55555 -0.08958 0.55781 -0.08611 C 0.56007 -0.08264 0.56007 -0.07801 0.55781 -0.0743 C 0.55555 -0.0706 0.54479 -0.06666 0.54479 -0.06319 C 0.54479 -0.05972 0.55625 -0.05625 0.55833 -0.05277 C 0.56042 -0.0493 0.55937 -0.04514 0.55729 -0.04166 C 0.55521 -0.03819 0.54566 -0.03518 0.54583 -0.03194 C 0.54601 -0.0287 0.55642 -0.02615 0.55833 -0.02222 C 0.56024 -0.01828 0.55955 -0.01273 0.55729 -0.00902 C 0.55503 -0.00532 0.54427 -0.00277 0.54427 -3.33333E-6 C 0.54427 0.00278 0.55503 0.00417 0.55729 0.00764 C 0.55955 0.01111 0.55972 0.0169 0.55781 0.02084 C 0.5559 0.02477 0.54583 0.02755 0.54583 0.03056 C 0.54583 0.03357 0.55538 0.03519 0.55729 0.03889 C 0.5592 0.0426 0.55989 0.04885 0.55781 0.05278 C 0.55573 0.05672 0.54496 0.06042 0.54479 0.0632 C 0.54462 0.06598 0.55451 0.06644 0.55677 0.07014 C 0.55903 0.07385 0.55989 0.08195 0.55781 0.08611 C 0.55573 0.09028 0.54479 0.09236 0.54479 0.09514 C 0.54479 0.09792 0.5559 0.09977 0.55781 0.10348 C 0.55972 0.10718 0.55885 0.11436 0.55677 0.11806 C 0.55469 0.12176 0.54479 0.12315 0.54479 0.1257 C 0.54479 0.12824 0.55503 0.13033 0.55729 0.13403 C 0.55955 0.13773 0.56024 0.14329 0.55833 0.14723 C 0.55642 0.15116 0.54531 0.15417 0.54531 0.15764 C 0.54531 0.16111 0.5566 0.16389 0.55833 0.16806 C 0.56007 0.17223 0.55816 0.17917 0.55573 0.18264 C 0.5533 0.18611 0.54844 0.1875 0.54375 0.18889 " pathEditMode="relative" ptsTypes="aaaaaaaaaaaaaaaaaaaaaaaaaaaA">
                                      <p:cBhvr>
                                        <p:cTn id="223" dur="3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0" presetClass="path" presetSubtype="0" fill="hold" grpId="1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54357 -0.19953 L 0.54357 -0.09467 " pathEditMode="relative" ptsTypes="AA">
                                      <p:cBhvr>
                                        <p:cTn id="225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0" presetClass="path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9844 0.19537 C -0.09271 0.1919 -0.08681 0.18866 -0.08438 0.18495 C -0.08195 0.18125 -0.08177 0.17662 -0.08386 0.17245 C -0.08594 0.16829 -0.09636 0.16389 -0.09636 0.16065 C -0.09636 0.15741 -0.08577 0.15625 -0.08386 0.15301 C -0.08195 0.14977 -0.08299 0.14491 -0.0849 0.1412 C -0.08681 0.1375 -0.09532 0.1331 -0.09532 0.13009 C -0.09532 0.12708 -0.08663 0.12662 -0.0849 0.12315 C -0.08316 0.11968 -0.08264 0.11319 -0.08438 0.10926 C -0.08611 0.10532 -0.09532 0.10208 -0.09532 0.09884 C -0.09532 0.0956 -0.08577 0.09259 -0.08386 0.08912 C -0.08195 0.08565 -0.08195 0.08079 -0.08386 0.07731 C -0.08577 0.07384 -0.09532 0.0706 -0.09532 0.06759 C -0.09532 0.06458 -0.08629 0.0625 -0.08438 0.05856 C -0.08247 0.05463 -0.08247 0.04768 -0.08438 0.04398 C -0.08629 0.04028 -0.09532 0.03819 -0.09532 0.03565 C -0.09532 0.0331 -0.08629 0.03241 -0.08438 0.0287 C -0.08247 0.025 -0.08212 0.0169 -0.08386 0.01273 C -0.08559 0.00856 -0.09479 0.00694 -0.09479 0.0037 C -0.09479 0.00046 -0.08403 -0.00278 -0.08334 -0.00741 C -0.08264 -0.01204 -0.0882 -0.0213 -0.09011 -0.02477 C -0.09202 -0.02824 -0.09566 -0.02639 -0.09479 -0.02824 C -0.09393 -0.03009 -0.08611 -0.03264 -0.08438 -0.03657 C -0.08264 -0.04051 -0.08247 -0.04861 -0.08438 -0.05255 C -0.08629 -0.05648 -0.0967 -0.05695 -0.09636 -0.05949 C -0.09601 -0.06204 -0.0842 -0.06435 -0.08229 -0.06852 C -0.08038 -0.07269 -0.08212 -0.08032 -0.0849 -0.08449 C -0.08768 -0.08866 -0.09341 -0.0912 -0.09896 -0.09352 " pathEditMode="relative" rAng="0" ptsTypes="aaaaaaaaaaaaaaaaaaaaaaaaaaaA">
                                      <p:cBhvr>
                                        <p:cTn id="227" dur="30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" y="-144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250"/>
                                        <p:tgtEl>
                                          <p:spTgt spid="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26" presetClass="emph" presetSubtype="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 tmFilter="0, 0; .2, .5; .8, .5; 1, 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7" dur="500" autoRev="1" fill="hold"/>
                                        <p:tgtEl>
                                          <p:spTgt spid="2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8" presetID="26" presetClass="emph" presetSubtype="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1000" tmFilter="0, 0; .2, .5; .8, .5; 1, 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0" dur="500" autoRev="1" fill="hold"/>
                                        <p:tgtEl>
                                          <p:spTgt spid="2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1" presetID="0" presetClass="path" presetSubtype="0" fill="hold" grpId="12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54358 -0.13657 C 0.54965 -0.13402 0.5559 -0.13125 0.55816 -0.12754 C 0.56042 -0.12384 0.55955 -0.11736 0.55764 -0.11365 C 0.55573 -0.10995 0.54618 -0.10787 0.54618 -0.10463 C 0.54618 -0.10138 0.55573 -0.09814 0.55764 -0.09421 C 0.55955 -0.09027 0.55955 -0.08472 0.55764 -0.08101 C 0.55573 -0.07731 0.54566 -0.07476 0.54566 -0.07199 C 0.54566 -0.06921 0.55573 -0.06736 0.55764 -0.06365 C 0.55955 -0.05995 0.5592 -0.05347 0.55712 -0.04976 C 0.55504 -0.04606 0.54566 -0.04351 0.54566 -0.04074 C 0.54566 -0.03796 0.55521 -0.03634 0.55712 -0.0324 C 0.55903 -0.02847 0.55903 -0.02106 0.55712 -0.01713 C 0.55521 -0.01319 0.54549 -0.0125 0.54566 -0.00949 C 0.54584 -0.00648 0.55608 -0.00254 0.55816 0.00093 C 0.56025 0.0044 0.56025 0.00834 0.55816 0.01204 C 0.55608 0.01574 0.54531 0.01991 0.54514 0.02315 C 0.54497 0.02639 0.55504 0.02755 0.55712 0.03149 C 0.5592 0.03542 0.55955 0.04237 0.55764 0.04607 C 0.55573 0.04977 0.54566 0.05139 0.54566 0.05371 C 0.54566 0.05602 0.55504 0.05602 0.55712 0.05996 C 0.5592 0.06389 0.56025 0.07315 0.55816 0.07732 C 0.55608 0.08149 0.54427 0.08241 0.5441 0.08496 C 0.54393 0.0875 0.55538 0.08889 0.55764 0.0926 C 0.5599 0.0963 0.56025 0.10301 0.55816 0.10718 C 0.55608 0.11135 0.54531 0.11389 0.54514 0.1169 C 0.54497 0.11991 0.55556 0.12107 0.55764 0.12524 C 0.55972 0.1294 0.55955 0.13727 0.55712 0.14121 C 0.55469 0.14514 0.54879 0.14723 0.54306 0.14954 " pathEditMode="relative" ptsTypes="aaaaaaaaaaaaaaaaaaaaaaaaaaaA">
                                      <p:cBhvr>
                                        <p:cTn id="242" dur="3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5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0" presetClass="path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9843 0.15347 C -0.09218 0.15046 -0.08593 0.14769 -0.08385 0.14375 C -0.08176 0.13981 -0.08315 0.13333 -0.08541 0.12986 C -0.08767 0.12639 -0.09739 0.12477 -0.09739 0.12222 C -0.09739 0.11968 -0.08801 0.11806 -0.08593 0.11458 C -0.08385 0.11111 -0.0835 0.10556 -0.08489 0.10139 C -0.08628 0.09722 -0.09479 0.09306 -0.09479 0.08958 C -0.09479 0.08611 -0.08645 0.08426 -0.08489 0.08056 C -0.08333 0.07685 -0.08333 0.07083 -0.08489 0.06736 C -0.08645 0.06389 -0.09426 0.06204 -0.09426 0.05903 C -0.09426 0.05602 -0.08593 0.05255 -0.08437 0.04861 C -0.08281 0.04468 -0.08281 0.03889 -0.08489 0.03542 C -0.08697 0.03194 -0.09704 0.03079 -0.09687 0.02778 C -0.0967 0.02477 -0.08524 0.0213 -0.08333 0.01736 C -0.08142 0.01343 -0.08315 0.00694 -0.08541 0.00347 C -0.08767 -2.59259E-6 -0.0967 -0.00116 -0.09635 -0.00417 C -0.096 -0.00718 -0.08541 -0.01181 -0.08333 -0.01528 C -0.08124 -0.01875 -0.08176 -0.02222 -0.08385 -0.02569 C -0.08593 -0.02917 -0.09635 -0.03287 -0.09635 -0.03611 C -0.09635 -0.03935 -0.08524 -0.04213 -0.08333 -0.04583 C -0.08142 -0.04954 -0.08263 -0.05486 -0.08489 -0.05833 C -0.08715 -0.06181 -0.09704 -0.06343 -0.09687 -0.06667 C -0.0967 -0.06991 -0.08593 -0.07431 -0.08385 -0.07778 C -0.08176 -0.08125 -0.08246 -0.0838 -0.08437 -0.0875 C -0.08628 -0.0912 -0.09548 -0.09676 -0.09531 -0.1 C -0.09513 -0.10324 -0.08454 -0.10417 -0.08281 -0.10764 C -0.08107 -0.11111 -0.08176 -0.11759 -0.08437 -0.12153 C -0.08697 -0.12546 -0.09305 -0.12847 -0.09895 -0.13125 " pathEditMode="relative" ptsTypes="aaaaaaaaaaaaaaaaaaaaaaaaaaaA">
                                      <p:cBhvr>
                                        <p:cTn id="247" dur="30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25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6" presetClass="emph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1000" tmFilter="0, 0; .2, .5; .8, .5; 1, 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7" dur="500" autoRev="1" fill="hold"/>
                                        <p:tgtEl>
                                          <p:spTgt spid="2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26" presetClass="emph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1000" tmFilter="0, 0; .2, .5; .8, .5; 1, 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0" dur="500" autoRev="1" fill="hold"/>
                                        <p:tgtEl>
                                          <p:spTgt spid="2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0" presetClass="path" presetSubtype="0" fill="hold" grpId="13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54374 0.10486 L 0.54374 0.20995 " pathEditMode="relative" ptsTypes="AA">
                                      <p:cBhvr>
                                        <p:cTn id="262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0" presetClass="path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9843 0.11134 C -0.09322 0.10926 -0.08784 0.10718 -0.08541 0.1037 C -0.08298 0.10023 -0.08194 0.09375 -0.08385 0.08981 C -0.08576 0.08588 -0.09687 0.08287 -0.09687 0.08009 C -0.09687 0.07731 -0.08593 0.07685 -0.08385 0.07315 C -0.08176 0.06944 -0.08281 0.06134 -0.08489 0.05718 C -0.08697 0.05301 -0.09722 0.05023 -0.09687 0.04745 C -0.09652 0.04468 -0.08506 0.04329 -0.08281 0.03981 C -0.08055 0.03634 -0.08142 0.03102 -0.08385 0.02731 C -0.08628 0.02361 -0.09652 0.02106 -0.09687 0.01829 C -0.09722 0.01551 -0.08836 0.01389 -0.08645 0.00995 C -0.08454 0.00602 -0.08367 -0.00139 -0.08541 -0.00532 C -0.08715 -0.00926 -0.0967 -0.01065 -0.09635 -0.01366 C -0.096 -0.01667 -0.08524 -0.01921 -0.08333 -0.02338 C -0.08142 -0.02755 -0.08246 -0.03472 -0.08489 -0.03866 C -0.08732 -0.04259 -0.09756 -0.04468 -0.09739 -0.04699 C -0.09722 -0.04931 -0.08593 -0.04861 -0.08385 -0.05255 C -0.08176 -0.05648 -0.08298 -0.0662 -0.08489 -0.0706 C -0.0868 -0.075 -0.09583 -0.07662 -0.09583 -0.07894 C -0.09583 -0.08125 -0.08663 -0.08194 -0.08489 -0.08519 C -0.08315 -0.08843 -0.08333 -0.09514 -0.08489 -0.09907 C -0.08645 -0.10301 -0.09461 -0.10625 -0.09426 -0.10949 C -0.09392 -0.11273 -0.08489 -0.11482 -0.08333 -0.11852 C -0.08176 -0.12222 -0.08281 -0.1287 -0.08489 -0.13241 C -0.08697 -0.13611 -0.09617 -0.13843 -0.09635 -0.14074 C -0.09652 -0.14306 -0.08854 -0.14282 -0.08645 -0.14699 C -0.08437 -0.15116 -0.08229 -0.16065 -0.08437 -0.16505 C -0.08645 -0.16944 -0.0927 -0.17153 -0.09895 -0.17338 " pathEditMode="relative" ptsTypes="aaaaaaaaaaaaaaaaaaaaaaaaaaaA">
                                      <p:cBhvr>
                                        <p:cTn id="267" dur="30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0" presetClass="path" presetSubtype="0" fill="hold" grpId="12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54358 -0.2206 C 0.54931 -0.21759 0.55521 -0.21435 0.55764 -0.21088 C 0.56007 -0.20741 0.55973 -0.20278 0.55764 -0.19907 C 0.55556 -0.19537 0.54584 -0.19097 0.54566 -0.18796 C 0.54549 -0.18495 0.55469 -0.18472 0.5566 -0.18102 C 0.55851 -0.17731 0.5592 -0.16898 0.55712 -0.16504 C 0.55504 -0.16111 0.5441 -0.15949 0.5441 -0.15671 C 0.5441 -0.15393 0.55538 -0.15139 0.55764 -0.14768 C 0.5599 -0.14398 0.56025 -0.1375 0.55816 -0.13379 C 0.55608 -0.13009 0.54549 -0.12731 0.54514 -0.12477 C 0.54479 -0.12222 0.55417 -0.12222 0.55608 -0.11852 C 0.55799 -0.11481 0.55903 -0.10671 0.55712 -0.10254 C 0.55521 -0.09838 0.54462 -0.09606 0.54462 -0.09352 C 0.54462 -0.09097 0.55469 -0.09074 0.5566 -0.08657 C 0.55851 -0.08241 0.55799 -0.07268 0.55608 -0.06852 C 0.55417 -0.06435 0.54497 -0.06389 0.54514 -0.06157 C 0.54532 -0.05926 0.55504 -0.05833 0.55712 -0.05463 C 0.5592 -0.05092 0.55955 -0.04259 0.55764 -0.03866 C 0.55573 -0.03472 0.54584 -0.0331 0.54566 -0.03032 C 0.54549 -0.02754 0.55538 -0.02592 0.55712 -0.02199 C 0.55886 -0.01805 0.55816 -0.00995 0.55608 -0.00602 C 0.554 -0.00208 0.54479 -0.00023 0.54462 0.00162 C 0.54445 0.00347 0.55278 0.00185 0.55504 0.00579 C 0.55729 0.00972 0.55903 0.02084 0.55764 0.02523 C 0.55625 0.02963 0.54618 0.03009 0.54618 0.03287 C 0.54618 0.03565 0.55573 0.03796 0.55764 0.0419 C 0.55955 0.04584 0.56007 0.05185 0.55764 0.05579 C 0.55521 0.05972 0.54497 0.06435 0.54254 0.06621 " pathEditMode="relative" ptsTypes="aaaaaaaaaaaaaaaaaaaaaaaaaaaA">
                                      <p:cBhvr>
                                        <p:cTn id="269" dur="3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0" presetClass="path" presetSubtype="0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9843 0.06944 C -0.09253 0.06713 -0.08663 0.06504 -0.08437 0.06111 C -0.08211 0.05717 -0.08315 0.04907 -0.08489 0.04514 C -0.08663 0.0412 -0.09496 0.04028 -0.09479 0.0375 C -0.09461 0.03472 -0.08559 0.03194 -0.08385 0.02847 C -0.08211 0.025 -0.08194 0.0206 -0.08385 0.01666 C -0.08576 0.01273 -0.09583 0.00879 -0.09583 0.00555 C -0.09583 0.00231 -0.08524 0.00069 -0.08333 -0.00278 C -0.08142 -0.00625 -0.08159 -0.01227 -0.08385 -0.01597 C -0.08611 -0.01968 -0.09652 -0.02246 -0.09635 -0.0257 C -0.09618 -0.02894 -0.08472 -0.03218 -0.08281 -0.03611 C -0.0809 -0.04005 -0.08211 -0.04514 -0.08437 -0.04861 C -0.08663 -0.05209 -0.09618 -0.05324 -0.09583 -0.05625 C -0.09548 -0.05926 -0.08385 -0.06297 -0.08177 -0.06667 C -0.07968 -0.07037 -0.08107 -0.07477 -0.08333 -0.07847 C -0.08559 -0.08218 -0.096 -0.08634 -0.09583 -0.08959 C -0.09565 -0.09283 -0.08402 -0.09537 -0.08229 -0.09861 C -0.08055 -0.10185 -0.08281 -0.10625 -0.08489 -0.10972 C -0.08697 -0.1132 -0.09513 -0.11667 -0.09479 -0.12014 C -0.09444 -0.12361 -0.08437 -0.12639 -0.08281 -0.13056 C -0.08124 -0.13472 -0.08298 -0.14236 -0.08489 -0.14584 C -0.0868 -0.14931 -0.09461 -0.14884 -0.09427 -0.15139 C -0.09392 -0.15394 -0.08402 -0.15718 -0.08229 -0.16111 C -0.08055 -0.16505 -0.08229 -0.17153 -0.08437 -0.175 C -0.08645 -0.17847 -0.09583 -0.17963 -0.09531 -0.18264 C -0.09479 -0.18565 -0.08298 -0.18982 -0.08124 -0.19375 C -0.07951 -0.19769 -0.08281 -0.20278 -0.08541 -0.20625 C -0.08802 -0.20972 -0.0927 -0.2125 -0.09739 -0.21528 " pathEditMode="relative" ptsTypes="aaaaaaaaaaaaaaaaaaaaaaaaaaaA">
                                      <p:cBhvr>
                                        <p:cTn id="271" dur="30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0" presetClass="path" presetSubtype="0" fill="hold" grpId="13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54374 0.18889 L 0.54374 0.29398 " pathEditMode="relative" ptsTypes="AA">
                                      <p:cBhvr>
                                        <p:cTn id="273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0" presetClass="path" presetSubtype="0" fill="hold" grpId="13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54374 0.14699 L 0.54374 0.25208 " pathEditMode="relative" ptsTypes="AA">
                                      <p:cBhvr>
                                        <p:cTn id="275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0" presetClass="path" presetSubtype="0" fill="hold" grpId="14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0.54374 0.20995 L 0.30746 0.20995 " pathEditMode="relative" ptsTypes="AA">
                                      <p:cBhvr>
                                        <p:cTn id="277" dur="1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0" presetClass="path" presetSubtype="0" fill="hold" grpId="13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54374 0.06296 L 0.54374 0.16805 " pathEditMode="relative" ptsTypes="AA">
                                      <p:cBhvr>
                                        <p:cTn id="279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0" presetClass="path" presetSubtype="0" fill="hold" grpId="14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54374 0.29398 L 0.30746 0.29398 " pathEditMode="relative" ptsTypes="AA">
                                      <p:cBhvr>
                                        <p:cTn id="281" dur="1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0" presetClass="path" presetSubtype="0" fill="hold" grpId="14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54374 0.25208 L 0.30746 0.25208 " pathEditMode="relative" ptsTypes="AA">
                                      <p:cBhvr>
                                        <p:cTn id="283" dur="1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0" presetClass="path" presetSubtype="0" fill="hold" grpId="14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54374 0.16805 L 0.30746 0.16805 " pathEditMode="relative" ptsTypes="AA">
                                      <p:cBhvr>
                                        <p:cTn id="285" dur="1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0" presetClass="path" presetSubtype="0" fill="hold" grpId="15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30746 0.29398 L 0.30746 0.10486 " pathEditMode="relative" ptsTypes="AA">
                                      <p:cBhvr>
                                        <p:cTn id="287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1" presetClass="exit" presetSubtype="0" fill="hold" grpId="16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2" presetClass="entr" presetSubtype="4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2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22" presetClass="entr" presetSubtype="4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0" presetClass="path" presetSubtype="0" fill="hold" grpId="15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30746 0.25208 L 0.30746 0.06296 " pathEditMode="relative" ptsTypes="AA">
                                      <p:cBhvr>
                                        <p:cTn id="297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1" presetClass="exit" presetSubtype="0" fill="hold" grpId="16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22" presetClass="entr" presetSubtype="4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2" dur="500"/>
                                        <p:tgtEl>
                                          <p:spTgt spid="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22" presetClass="entr" presetSubtype="4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5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0" presetClass="path" presetSubtype="0" fill="hold" grpId="15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0.30746 0.20995 L 0.30746 0.02083 " pathEditMode="relative" ptsTypes="AA">
                                      <p:cBhvr>
                                        <p:cTn id="307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1" presetClass="exit" presetSubtype="0" fill="hold" grpId="16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22" presetClass="entr" presetSubtype="4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2" dur="500"/>
                                        <p:tgtEl>
                                          <p:spTgt spid="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22" presetClass="entr" presetSubtype="4" fill="hold" grpId="1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5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0" presetClass="path" presetSubtype="0" fill="hold" grpId="15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30746 0.16805 L 0.30746 -0.02107 " pathEditMode="relative" ptsTypes="AA">
                                      <p:cBhvr>
                                        <p:cTn id="317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1" presetClass="exit" presetSubtype="0" fill="hold" grpId="16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22" presetClass="entr" presetSubtype="4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2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22" presetClass="entr" presetSubtype="4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5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" presetClass="exit" presetSubtype="0" fill="hold" grpId="3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grpId="3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xit" presetSubtype="0" fill="hold" grpId="3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grpId="3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grpId="3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150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grpId="3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150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grpId="3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15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grpId="3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15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ntr" presetSubtype="0" fill="hold" grpId="1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25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2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2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2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5" dur="500"/>
                                        <p:tgtEl>
                                          <p:spTgt spid="2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0" presetClass="path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747 0.10486 L 0.30747 0.29398 " pathEditMode="relative" rAng="0" ptsTypes="AA">
                                      <p:cBhvr>
                                        <p:cTn id="358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grpId="17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25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22" presetClass="exit" presetSubtype="4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3" dur="500"/>
                                        <p:tgtEl>
                                          <p:spTgt spid="2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2" presetClass="exit" presetSubtype="4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6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0" presetClass="path" presetSubtype="0" fill="hold" grpId="18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0746 0.06296 L 0.30746 0.25208 " pathEditMode="relative" ptsTypes="AA">
                                      <p:cBhvr>
                                        <p:cTn id="369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17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25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22" presetClass="exit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4" dur="500"/>
                                        <p:tgtEl>
                                          <p:spTgt spid="2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22" presetClass="exit" presetSubtype="4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7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0" presetClass="path" presetSubtype="0" fill="hold" grpId="18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746 0.02083 L 0.30746 0.20995 " pathEditMode="relative" ptsTypes="AA">
                                      <p:cBhvr>
                                        <p:cTn id="380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1" presetID="10" presetClass="entr" presetSubtype="0" fill="hold" grpId="17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25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22" presetClass="exit" presetSubtype="4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5" dur="5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22" presetClass="exit" presetSubtype="4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8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0" presetClass="path" presetSubtype="0" fill="hold" grpId="18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0746 -0.02107 L 0.30746 0.16805 " pathEditMode="relative" ptsTypes="AA">
                                      <p:cBhvr>
                                        <p:cTn id="391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2" presetID="0" presetClass="path" presetSubtype="0" fill="hold" grpId="19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746 0.29398 L 0.54374 0.29398 " pathEditMode="relative" ptsTypes="AA">
                                      <p:cBhvr>
                                        <p:cTn id="393" dur="1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0" presetClass="path" presetSubtype="0" fill="hold" grpId="19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30746 0.25208 L 0.54374 0.25208 " pathEditMode="relative" ptsTypes="AA">
                                      <p:cBhvr>
                                        <p:cTn id="395" dur="1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6" presetID="0" presetClass="path" presetSubtype="0" fill="hold" grpId="19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30746 0.20995 L 0.54374 0.20995 " pathEditMode="relative" ptsTypes="AA">
                                      <p:cBhvr>
                                        <p:cTn id="397" dur="1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8" presetID="0" presetClass="path" presetSubtype="0" fill="hold" grpId="19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30746 0.16805 L 0.54374 0.16805 " pathEditMode="relative" ptsTypes="AA">
                                      <p:cBhvr>
                                        <p:cTn id="399" dur="1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0" presetClass="path" presetSubtype="0" fill="hold" grpId="2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54374 0.29398 L 0.54374 0.18889 " pathEditMode="relative" ptsTypes="AA">
                                      <p:cBhvr>
                                        <p:cTn id="40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0" presetClass="path" presetSubtype="0" fill="hold" grpId="2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54374 0.25208 L 0.54374 0.14699 " pathEditMode="relative" ptsTypes="AA">
                                      <p:cBhvr>
                                        <p:cTn id="403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0" presetClass="path" presetSubtype="0" fill="hold" grpId="20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54374 0.20995 L 0.54374 0.10486 " pathEditMode="relative" ptsTypes="AA">
                                      <p:cBhvr>
                                        <p:cTn id="405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0" presetClass="path" presetSubtype="0" fill="hold" grpId="2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54374 0.16805 L 0.54374 0.06296 " pathEditMode="relative" ptsTypes="AA">
                                      <p:cBhvr>
                                        <p:cTn id="407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8" presetID="0" presetClass="path" presetSubtype="0" fill="hold" grpId="2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54358 0.19005 C 0.54948 0.18773 0.55538 0.18565 0.55764 0.18171 C 0.5599 0.17778 0.55938 0.17037 0.55712 0.16644 C 0.55486 0.1625 0.54445 0.16088 0.54462 0.1581 C 0.54479 0.15532 0.5566 0.15301 0.55868 0.14907 C 0.56077 0.14514 0.55972 0.13912 0.55764 0.13519 C 0.55556 0.13125 0.54566 0.12894 0.54566 0.12616 C 0.54566 0.12338 0.55625 0.12153 0.55816 0.11782 C 0.56007 0.11412 0.55938 0.10764 0.55764 0.10394 C 0.5559 0.10023 0.54757 0.09884 0.54774 0.0956 C 0.54792 0.09236 0.55695 0.08843 0.55868 0.08449 C 0.56042 0.08056 0.56007 0.07477 0.55816 0.0713 C 0.55625 0.06782 0.54705 0.06597 0.54722 0.06296 C 0.5474 0.05995 0.55747 0.05671 0.5592 0.05324 C 0.56094 0.04977 0.56042 0.04607 0.55816 0.04213 C 0.5559 0.03819 0.54601 0.03357 0.54618 0.03032 C 0.54636 0.02708 0.55729 0.02662 0.5592 0.02269 C 0.56111 0.01875 0.5592 0.01042 0.55712 0.00671 C 0.55504 0.00301 0.54653 0.00232 0.5467 -0.00023 C 0.54688 -0.00278 0.5566 -0.00486 0.55816 -0.00926 C 0.55972 -0.01366 0.55747 -0.02292 0.55556 -0.02662 C 0.55365 -0.03032 0.54618 -0.02917 0.5467 -0.03148 C 0.54722 -0.0338 0.55729 -0.03681 0.5592 -0.04051 C 0.56111 -0.04421 0.56059 -0.04977 0.55868 -0.0537 C 0.55677 -0.05764 0.54774 -0.06134 0.54774 -0.06412 C 0.54774 -0.0669 0.55712 -0.06643 0.55868 -0.07037 C 0.56024 -0.07431 0.55955 -0.08264 0.55712 -0.08704 C 0.55469 -0.09143 0.54566 -0.09514 0.54358 -0.09676 " pathEditMode="relative" ptsTypes="aaaaaaaaaaaaaaaaaaaaaaaaaaaA">
                                      <p:cBhvr>
                                        <p:cTn id="409" dur="3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10" presetClass="entr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250"/>
                                        <p:tgtEl>
                                          <p:spTgt spid="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3" presetID="0" presetClass="path" presetSubtype="0" fill="hold" grpId="5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9843 -0.08935 C -0.09218 -0.08658 -0.08593 -0.0838 -0.08333 -0.07963 C -0.08072 -0.07547 -0.0802 -0.06829 -0.08229 -0.06435 C -0.08437 -0.06042 -0.09566 -0.0588 -0.09583 -0.05602 C -0.096 -0.05324 -0.08559 -0.05093 -0.08333 -0.04699 C -0.08107 -0.04306 -0.08107 -0.03681 -0.08281 -0.0331 C -0.08454 -0.0294 -0.0934 -0.02732 -0.09375 -0.02477 C -0.09409 -0.02222 -0.08715 -0.02222 -0.08541 -0.01783 C -0.08368 -0.01343 -0.08177 -0.00232 -0.08333 0.00162 C -0.08489 0.00555 -0.09513 0.0044 -0.09531 0.00648 C -0.09548 0.00856 -0.08697 0.01111 -0.08489 0.01481 C -0.08281 0.01852 -0.08072 0.02477 -0.08229 0.0287 C -0.08385 0.03264 -0.09409 0.03565 -0.09427 0.03842 C -0.09444 0.0412 -0.08576 0.04236 -0.08385 0.04606 C -0.08194 0.04977 -0.0809 0.05694 -0.08281 0.06065 C -0.08472 0.06435 -0.09531 0.06597 -0.09531 0.06898 C -0.09531 0.07199 -0.08524 0.075 -0.08333 0.0794 C -0.08142 0.08379 -0.08194 0.09074 -0.08385 0.09467 C -0.08576 0.09861 -0.09496 0.09953 -0.09479 0.10231 C -0.09461 0.10509 -0.08472 0.1074 -0.08281 0.11134 C -0.0809 0.11528 -0.08142 0.12222 -0.08333 0.12592 C -0.08524 0.12963 -0.09479 0.13102 -0.09479 0.13356 C -0.09479 0.13611 -0.08524 0.13796 -0.08333 0.1419 C -0.08142 0.14583 -0.08211 0.15278 -0.08385 0.15648 C -0.08559 0.16018 -0.09461 0.16065 -0.09427 0.16412 C -0.09392 0.16759 -0.08333 0.17315 -0.08177 0.17731 C -0.0802 0.18148 -0.08246 0.18588 -0.08489 0.18912 C -0.08732 0.19236 -0.09218 0.1949 -0.09687 0.19745 " pathEditMode="relative" ptsTypes="aaaaaaaaaaaaaaaaaaaaaaaaaaaA">
                                      <p:cBhvr>
                                        <p:cTn id="414" dur="3000" fill="hold"/>
                                        <p:tgtEl>
                                          <p:spTgt spid="2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26" presetClass="emph" presetSubtype="0" fill="hold" grpId="5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 tmFilter="0, 0; .2, .5; .8, .5; 1, 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1" dur="500" autoRev="1" fill="hold"/>
                                        <p:tgtEl>
                                          <p:spTgt spid="2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2" presetID="26" presetClass="emph" presetSubtype="0" fill="hold" grpId="5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1000" tmFilter="0, 0; .2, .5; .8, .5; 1, 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4" dur="500" autoRev="1" fill="hold"/>
                                        <p:tgtEl>
                                          <p:spTgt spid="2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5" presetID="0" presetClass="path" presetSubtype="0" fill="hold" grpId="2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54358 0.14815 C 0.54913 0.14584 0.55486 0.14375 0.55712 0.13982 C 0.55938 0.13588 0.55903 0.12871 0.55712 0.12454 C 0.55521 0.12037 0.54479 0.1176 0.54514 0.11412 C 0.54549 0.11065 0.55781 0.10718 0.55972 0.10301 C 0.56163 0.09885 0.55833 0.09236 0.55608 0.08912 C 0.55382 0.08588 0.54514 0.08519 0.54566 0.08287 C 0.54618 0.08056 0.55677 0.07917 0.55868 0.07523 C 0.56059 0.0713 0.5592 0.06227 0.55712 0.05857 C 0.55504 0.05486 0.54618 0.05463 0.54618 0.05232 C 0.54618 0.05 0.5559 0.04861 0.55764 0.04468 C 0.55938 0.04074 0.5592 0.03218 0.55712 0.02801 C 0.55504 0.02385 0.54531 0.02176 0.54514 0.01968 C 0.54497 0.0176 0.55399 0.01922 0.55608 0.01551 C 0.55816 0.01181 0.55938 0.00116 0.55764 -0.00324 C 0.5559 -0.00764 0.54583 -0.00833 0.54566 -0.01088 C 0.54549 -0.01342 0.55521 -0.01458 0.55712 -0.01852 C 0.55903 -0.02245 0.55938 -0.02986 0.55764 -0.03379 C 0.5559 -0.03773 0.5467 -0.04051 0.5467 -0.04282 C 0.5467 -0.04514 0.5559 -0.04444 0.55764 -0.04838 C 0.55938 -0.05231 0.55868 -0.06203 0.55712 -0.06643 C 0.55556 -0.07083 0.54757 -0.07222 0.54774 -0.07477 C 0.54792 -0.07731 0.55695 -0.07847 0.55868 -0.0824 C 0.56042 -0.08634 0.5599 -0.09467 0.55816 -0.09838 C 0.55642 -0.10208 0.54809 -0.10208 0.54827 -0.10532 C 0.54844 -0.10856 0.55781 -0.11365 0.5592 -0.11782 C 0.56059 -0.12199 0.55972 -0.12731 0.55712 -0.13102 C 0.55452 -0.13472 0.54896 -0.1375 0.54358 -0.14004 " pathEditMode="relative" ptsTypes="aaaaaaaaaaaaaaaaaaaaaaaaaaaA">
                                      <p:cBhvr>
                                        <p:cTn id="426" dur="3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10" presetClass="entr" presetSubtype="0" fill="hold" grpId="4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250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0" presetID="0" presetClass="path" presetSubtype="0" fill="hold" grpId="5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9843 -0.13125 C -0.09288 -0.12847 -0.08732 -0.12546 -0.08489 -0.12153 C -0.08246 -0.11759 -0.08176 -0.11157 -0.08385 -0.10764 C -0.08593 -0.1037 -0.0967 -0.10139 -0.09687 -0.09861 C -0.09704 -0.09583 -0.0868 -0.09444 -0.08489 -0.09028 C -0.08298 -0.08611 -0.08298 -0.07685 -0.08489 -0.07292 C -0.0868 -0.06898 -0.09635 -0.06991 -0.09635 -0.06736 C -0.09635 -0.06481 -0.08628 -0.06157 -0.08437 -0.05764 C -0.08246 -0.0537 -0.08246 -0.04769 -0.08437 -0.04375 C -0.08628 -0.03981 -0.09617 -0.03727 -0.09635 -0.03472 C -0.09652 -0.03218 -0.08732 -0.03218 -0.08541 -0.02847 C -0.0835 -0.02477 -0.08229 -0.01667 -0.08437 -0.0125 C -0.08645 -0.00833 -0.09808 -0.00694 -0.09791 -0.00417 C -0.09774 -0.00139 -0.08628 0.00023 -0.08385 0.00417 C -0.08142 0.0081 -0.08176 0.01551 -0.08385 0.01944 C -0.08593 0.02338 -0.09635 0.02477 -0.09635 0.02778 C -0.09635 0.03079 -0.08489 0.03403 -0.08333 0.03819 C -0.08176 0.04236 -0.0842 0.05 -0.08645 0.05347 C -0.08871 0.05694 -0.09739 0.05718 -0.09687 0.05972 C -0.09635 0.06227 -0.08506 0.06528 -0.08333 0.06944 C -0.08159 0.07361 -0.08454 0.08125 -0.08645 0.08472 C -0.08836 0.08819 -0.09565 0.08796 -0.09531 0.09028 C -0.09496 0.09259 -0.08663 0.09468 -0.08489 0.09861 C -0.08315 0.10255 -0.08298 0.10995 -0.08489 0.11389 C -0.0868 0.11782 -0.09652 0.11921 -0.09635 0.12222 C -0.09617 0.12523 -0.08472 0.12847 -0.08333 0.13264 C -0.08194 0.13681 -0.08489 0.14421 -0.08749 0.14792 C -0.0901 0.15162 -0.09479 0.15347 -0.09947 0.15556 " pathEditMode="relative" ptsTypes="aaaaaaaaaaaaaaaaaaaaaaaaaaaA">
                                      <p:cBhvr>
                                        <p:cTn id="431" dur="3000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2" presetID="0" presetClass="path" presetSubtype="0" fill="hold" grpId="2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54358 0.10602 C 0.54879 0.10416 0.55399 0.10231 0.5566 0.09838 C 0.5592 0.09444 0.56163 0.0868 0.55972 0.08241 C 0.55781 0.07801 0.54549 0.07523 0.54514 0.07268 C 0.54479 0.07014 0.55538 0.06991 0.55764 0.06643 C 0.5599 0.06296 0.56042 0.05579 0.55868 0.05185 C 0.55694 0.04791 0.54688 0.04514 0.5467 0.04213 C 0.54653 0.03912 0.55556 0.03727 0.55764 0.03379 C 0.55972 0.03032 0.56129 0.02523 0.5592 0.02129 C 0.55712 0.01736 0.54531 0.01319 0.54514 0.01018 C 0.54497 0.00717 0.55538 0.00694 0.55764 0.00324 C 0.5599 -0.00046 0.56042 -0.00741 0.55868 -0.01134 C 0.55694 -0.01528 0.54688 -0.01829 0.5467 -0.02107 C 0.54653 -0.02384 0.55573 -0.02523 0.55764 -0.02871 C 0.55955 -0.03218 0.56059 -0.03866 0.55868 -0.04259 C 0.55677 -0.04653 0.54635 -0.05046 0.54618 -0.05301 C 0.54601 -0.05556 0.55556 -0.05486 0.55764 -0.05857 C 0.55972 -0.06227 0.56024 -0.0713 0.55868 -0.07523 C 0.55712 -0.07917 0.54844 -0.07986 0.54826 -0.08287 C 0.54809 -0.08588 0.5566 -0.08935 0.55816 -0.09329 C 0.55972 -0.09722 0.55955 -0.10324 0.55764 -0.10718 C 0.55573 -0.11111 0.5467 -0.11366 0.5467 -0.11621 C 0.5467 -0.11875 0.55625 -0.11875 0.55816 -0.12246 C 0.56007 -0.12616 0.55972 -0.13449 0.55816 -0.13843 C 0.5566 -0.14236 0.54844 -0.14421 0.54826 -0.14676 C 0.54809 -0.14931 0.55538 -0.14977 0.55712 -0.15371 C 0.55885 -0.15764 0.56076 -0.16597 0.55868 -0.17037 C 0.5566 -0.17477 0.55052 -0.17755 0.54462 -0.18009 " pathEditMode="relative" rAng="0" ptsTypes="aaaaaaaaaaaaaaaaaaaaaaaaaaaA">
                                      <p:cBhvr>
                                        <p:cTn id="433" dur="3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34" presetID="10" presetClass="entr" presetSubtype="0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6" dur="25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7" presetID="0" presetClass="path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0.09843 -0.17339 C -0.09236 -0.17061 -0.08628 -0.16783 -0.08385 -0.16366 C -0.08142 -0.1595 -0.08177 -0.15163 -0.08385 -0.14839 C -0.08593 -0.14514 -0.096 -0.14584 -0.09635 -0.14352 C -0.0967 -0.14121 -0.08802 -0.1382 -0.08593 -0.1338 C -0.08385 -0.1294 -0.08229 -0.12107 -0.08385 -0.11714 C -0.08541 -0.1132 -0.09513 -0.11274 -0.09531 -0.11019 C -0.09548 -0.10764 -0.08628 -0.10533 -0.08437 -0.10186 C -0.08246 -0.09839 -0.08194 -0.0926 -0.08385 -0.08866 C -0.08576 -0.08473 -0.09618 -0.08102 -0.09635 -0.07825 C -0.09652 -0.07547 -0.08715 -0.07593 -0.08489 -0.072 C -0.08263 -0.06806 -0.08124 -0.0588 -0.08333 -0.05464 C -0.08541 -0.05047 -0.09722 -0.04862 -0.09739 -0.0463 C -0.09756 -0.04399 -0.08645 -0.04352 -0.08437 -0.04005 C -0.08229 -0.03658 -0.08246 -0.0294 -0.08437 -0.02547 C -0.08628 -0.02153 -0.09583 -0.01876 -0.09583 -0.01575 C -0.09583 -0.01274 -0.08593 -0.01089 -0.08385 -0.00672 C -0.08177 -0.00255 -0.08194 0.00486 -0.08385 0.00856 C -0.08576 0.01226 -0.09531 0.01273 -0.09531 0.0155 C -0.09531 0.01828 -0.08576 0.02152 -0.08385 0.02592 C -0.08194 0.03032 -0.08177 0.03796 -0.08385 0.0412 C -0.08593 0.04444 -0.09635 0.04351 -0.09635 0.04606 C -0.09635 0.04861 -0.08541 0.05277 -0.08385 0.05717 C -0.08229 0.06157 -0.08437 0.06874 -0.08645 0.07245 C -0.08854 0.07615 -0.09652 0.07708 -0.09583 0.08009 C -0.09513 0.0831 -0.08402 0.08587 -0.08229 0.08981 C -0.08055 0.09374 -0.08211 0.10023 -0.08489 0.1037 C -0.08767 0.10717 -0.09357 0.10879 -0.09947 0.11064 " pathEditMode="relative" ptsTypes="aaaaaaaaaaaaaaaaaaaaaaaaaaaA">
                                      <p:cBhvr>
                                        <p:cTn id="438" dur="3000" fill="hold"/>
                                        <p:tgtEl>
                                          <p:spTgt spid="2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presetSubtype="0" fill="hold" grpId="4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26" presetClass="emph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1000" tmFilter="0, 0; .2, .5; .8, .5; 1, 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5" dur="500" autoRev="1" fill="hold"/>
                                        <p:tgtEl>
                                          <p:spTgt spid="2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6" presetID="26" presetClass="emph" presetSubtype="0" fill="hold" grpId="5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1000" tmFilter="0, 0; .2, .5; .8, .5; 1, 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8" dur="500" autoRev="1" fill="hold"/>
                                        <p:tgtEl>
                                          <p:spTgt spid="2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9" presetID="0" presetClass="path" presetSubtype="0" fill="hold" grpId="2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54358 0.06412 C 0.54879 0.0618 0.554 0.05972 0.5566 0.05648 C 0.5592 0.05324 0.56059 0.04861 0.55868 0.04467 C 0.55677 0.04074 0.54549 0.03518 0.54514 0.03217 C 0.54479 0.02916 0.554 0.02939 0.55608 0.02592 C 0.55816 0.02245 0.55868 0.01551 0.55712 0.01134 C 0.55556 0.00717 0.54618 0.00393 0.54618 0.00092 C 0.54618 -0.00209 0.5559 -0.00348 0.55764 -0.00741 C 0.55938 -0.01135 0.55868 -0.01945 0.55712 -0.02338 C 0.55556 -0.02732 0.54775 -0.0294 0.54775 -0.03172 C 0.54775 -0.03403 0.55538 -0.03426 0.55712 -0.03797 C 0.55886 -0.04167 0.55972 -0.05047 0.55816 -0.05463 C 0.5566 -0.0588 0.54757 -0.06111 0.54722 -0.06366 C 0.54688 -0.06621 0.55434 -0.06598 0.55608 -0.06991 C 0.55781 -0.07385 0.55868 -0.08334 0.55712 -0.08727 C 0.55556 -0.09121 0.5467 -0.0919 0.5467 -0.09422 C 0.5467 -0.09653 0.5559 -0.09746 0.55764 -0.10186 C 0.55938 -0.10625 0.5592 -0.11736 0.55712 -0.1213 C 0.55504 -0.12524 0.54479 -0.12315 0.54514 -0.12547 C 0.54549 -0.12778 0.55816 -0.13125 0.55972 -0.13588 C 0.56129 -0.14051 0.55712 -0.14954 0.55504 -0.15324 C 0.55295 -0.15695 0.54636 -0.15649 0.5467 -0.15811 C 0.54705 -0.15973 0.5559 -0.15926 0.55764 -0.16297 C 0.55938 -0.16667 0.55868 -0.17662 0.55712 -0.18102 C 0.55556 -0.18542 0.54792 -0.18588 0.54827 -0.18866 C 0.54861 -0.19144 0.55799 -0.19352 0.5592 -0.19769 C 0.56042 -0.20186 0.55851 -0.21065 0.55608 -0.21436 C 0.55365 -0.21806 0.54879 -0.21899 0.5441 -0.21991 " pathEditMode="relative" ptsTypes="aaaaaaaaaaaaaaaaaaaaaaaaaaaA">
                                      <p:cBhvr>
                                        <p:cTn id="450" dur="3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1" presetID="10" presetClass="entr" presetSubtype="0" fill="hold" grpId="4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25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0" presetClass="path" presetSubtype="0" fill="hold" grpId="5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9843 -0.21528 C -0.09132 -0.21273 -0.0842 -0.20996 -0.08177 -0.20556 C -0.07934 -0.20116 -0.08125 -0.19283 -0.08333 -0.18889 C -0.08541 -0.18496 -0.09461 -0.18496 -0.09479 -0.18264 C -0.09496 -0.18033 -0.08645 -0.17778 -0.08437 -0.17431 C -0.08229 -0.17084 -0.0809 -0.16482 -0.08229 -0.16111 C -0.08368 -0.15741 -0.09305 -0.1544 -0.09323 -0.15139 C -0.0934 -0.14838 -0.08507 -0.14584 -0.08333 -0.14236 C -0.08159 -0.13889 -0.08038 -0.13357 -0.08229 -0.12986 C -0.0842 -0.12616 -0.09479 -0.12338 -0.09479 -0.12014 C -0.09479 -0.1169 -0.08507 -0.1132 -0.08281 -0.10972 C -0.08055 -0.10625 -0.07951 -0.10209 -0.08125 -0.09861 C -0.08298 -0.09514 -0.09375 -0.0919 -0.09375 -0.08889 C -0.09375 -0.08588 -0.0835 -0.08334 -0.08177 -0.07986 C -0.08003 -0.07639 -0.08073 -0.07199 -0.08281 -0.06806 C -0.08489 -0.06412 -0.09444 -0.05972 -0.09427 -0.05625 C -0.09409 -0.05278 -0.08333 -0.05023 -0.08177 -0.04653 C -0.0802 -0.04283 -0.08229 -0.03773 -0.08437 -0.03403 C -0.08645 -0.03033 -0.09496 -0.02639 -0.09479 -0.02361 C -0.09461 -0.02084 -0.08472 -0.0206 -0.08281 -0.01667 C -0.0809 -0.01273 -0.08142 -0.00394 -0.08333 -2.59259E-6 C -0.08524 0.00393 -0.09461 0.00393 -0.09427 0.00694 C -0.09392 0.00995 -0.08264 0.01481 -0.08125 0.01875 C -0.07986 0.02268 -0.08385 0.02801 -0.08593 0.03125 C -0.08802 0.03449 -0.09461 0.03611 -0.09427 0.03819 C -0.09392 0.04028 -0.08593 0.0412 -0.08385 0.04444 C -0.08177 0.04768 -0.07916 0.05324 -0.08125 0.05764 C -0.08333 0.06203 -0.08993 0.06643 -0.09635 0.07083 " pathEditMode="relative" ptsTypes="aaaaaaaaaaaaaaaaaaaaaaaaaaaA">
                                      <p:cBhvr>
                                        <p:cTn id="455" dur="3000" fill="hold"/>
                                        <p:tgtEl>
                                          <p:spTgt spid="2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6" presetID="0" presetClass="path" presetSubtype="0" fill="hold" grpId="22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0.54357 -0.09467 L 0.54357 -0.19953 " pathEditMode="relative" ptsTypes="AA">
                                      <p:cBhvr>
                                        <p:cTn id="457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0" presetClass="path" presetSubtype="0" fill="hold" grpId="22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0.54357 -0.13657 L 0.54357 -0.24143 " pathEditMode="relative" ptsTypes="AA">
                                      <p:cBhvr>
                                        <p:cTn id="459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0" presetClass="path" presetSubtype="0" fill="hold" grpId="22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54357 -0.1787 L 0.54357 -0.28356 " pathEditMode="relative" ptsTypes="AA">
                                      <p:cBhvr>
                                        <p:cTn id="461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2" presetID="0" presetClass="path" presetSubtype="0" fill="hold" grpId="22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54357 -0.2206 L 0.54357 -0.32546 " pathEditMode="relative" ptsTypes="AA">
                                      <p:cBhvr>
                                        <p:cTn id="463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4" presetID="0" presetClass="path" presetSubtype="0" fill="hold" grpId="23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0.54357 -0.19953 L 0.35451 -0.19953 " pathEditMode="relative" ptsTypes="AA">
                                      <p:cBhvr>
                                        <p:cTn id="465" dur="1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0" presetClass="path" presetSubtype="0" fill="hold" grpId="23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54357 -0.24143 L 0.35451 -0.24143 " pathEditMode="relative" ptsTypes="AA">
                                      <p:cBhvr>
                                        <p:cTn id="467" dur="15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0" presetClass="path" presetSubtype="0" fill="hold" grpId="23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.54357 -0.28356 L 0.35451 -0.28356 " pathEditMode="relative" ptsTypes="AA">
                                      <p:cBhvr>
                                        <p:cTn id="469" dur="15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0" presetID="0" presetClass="path" presetSubtype="0" fill="hold" grpId="23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54357 -0.32546 L 0.35451 -0.32546 " pathEditMode="relative" ptsTypes="AA">
                                      <p:cBhvr>
                                        <p:cTn id="471" dur="15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2" presetID="0" presetClass="path" presetSubtype="0" fill="hold" grpId="24" nodeType="with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35451 -0.19953 L 0.30729 -0.09467 " pathEditMode="relative" ptsTypes="AA">
                                      <p:cBhvr>
                                        <p:cTn id="473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4" presetID="0" presetClass="path" presetSubtype="0" fill="hold" grpId="24" nodeType="withEffect">
                                  <p:stCondLst>
                                    <p:cond delay="9500"/>
                                  </p:stCondLst>
                                  <p:childTnLst>
                                    <p:animMotion origin="layout" path="M 0.35451 -0.24143 L 0.30729 -0.13657 " pathEditMode="relative" ptsTypes="AA">
                                      <p:cBhvr>
                                        <p:cTn id="475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6" presetID="0" presetClass="path" presetSubtype="0" fill="hold" grpId="24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35451 -0.28356 L 0.30729 -0.1787 " pathEditMode="relative" ptsTypes="AA">
                                      <p:cBhvr>
                                        <p:cTn id="477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0" presetClass="path" presetSubtype="0" fill="hold" grpId="24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35451 -0.32546 L 0.30729 -0.2206 " pathEditMode="relative" ptsTypes="AA">
                                      <p:cBhvr>
                                        <p:cTn id="479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0" presetID="0" presetClass="path" presetSubtype="0" fill="hold" grpId="25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30729 -0.09467 L 0.30729 0.03148 " pathEditMode="relative" ptsTypes="AA">
                                      <p:cBhvr>
                                        <p:cTn id="481" dur="10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2" presetID="1" presetClass="exit" presetSubtype="0" fill="hold" grpId="26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22" presetClass="entr" presetSubtype="4" fill="hold" grpId="2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6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7" presetID="22" presetClass="entr" presetSubtype="4" fill="hold" grpId="2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9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0" presetClass="path" presetSubtype="0" fill="hold" grpId="25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0.30729 -0.13657 L 0.30729 -0.01042 " pathEditMode="relative" ptsTypes="AA">
                                      <p:cBhvr>
                                        <p:cTn id="491" dur="1000" fill="hold"/>
                                        <p:tgtEl>
                                          <p:spTgt spid="2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1" presetClass="exit" presetSubtype="0" fill="hold" grpId="26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22" presetClass="entr" presetSubtype="4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6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22" presetClass="entr" presetSubtype="4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9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0" presetClass="path" presetSubtype="0" fill="hold" grpId="25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0.30729 -0.1787 L 0.30729 -0.05255 " pathEditMode="relative" ptsTypes="AA">
                                      <p:cBhvr>
                                        <p:cTn id="501" dur="1000" fill="hold"/>
                                        <p:tgtEl>
                                          <p:spTgt spid="20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1" presetClass="exit" presetSubtype="0" fill="hold" grpId="26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22" presetClass="entr" presetSubtype="4" fill="hold" grpId="2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6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7" presetID="22" presetClass="entr" presetSubtype="4" fill="hold" grpId="2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9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0" presetID="0" presetClass="path" presetSubtype="0" fill="hold" grpId="25" nodeType="withEffect">
                                  <p:stCondLst>
                                    <p:cond delay="11500"/>
                                  </p:stCondLst>
                                  <p:childTnLst>
                                    <p:animMotion origin="layout" path="M 0.30729 -0.2206 L 0.30729 -0.09445 " pathEditMode="relative" ptsTypes="AA">
                                      <p:cBhvr>
                                        <p:cTn id="511" dur="1000" fill="hold"/>
                                        <p:tgtEl>
                                          <p:spTgt spid="2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2" presetID="1" presetClass="exit" presetSubtype="0" fill="hold" grpId="26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22" presetClass="entr" presetSubtype="4" fill="hold" grpId="2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6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7" presetID="22" presetClass="entr" presetSubtype="4" fill="hold" grpId="2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9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0" presetID="1" presetClass="exit" presetSubtype="0" fill="hold" grpId="6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1" presetClass="exit" presetSubtype="0" fill="hold" grpId="6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1" presetClass="exit" presetSubtype="0" fill="hold" grpId="6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" presetClass="exit" presetSubtype="0" fill="hold" grpId="6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10" presetClass="exit" presetSubtype="0" fill="hold" grpId="6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9" dur="1500"/>
                                        <p:tgtEl>
                                          <p:spTgt spid="2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0" presetClass="exit" presetSubtype="0" fill="hold" grpId="6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2" dur="1500"/>
                                        <p:tgtEl>
                                          <p:spTgt spid="2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10" presetClass="exit" presetSubtype="0" fill="hold" grpId="6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5" dur="15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0" presetClass="exit" presetSubtype="0" fill="hold" grpId="6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8" dur="1500"/>
                                        <p:tgtEl>
                                          <p:spTgt spid="2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 animBg="1"/>
      <p:bldP spid="2059" grpId="1" animBg="1"/>
      <p:bldP spid="2060" grpId="0" animBg="1"/>
      <p:bldP spid="2060" grpId="1" animBg="1"/>
      <p:bldP spid="2060" grpId="2" animBg="1"/>
      <p:bldP spid="2083" grpId="0" animBg="1"/>
      <p:bldP spid="2083" grpId="1" animBg="1"/>
      <p:bldP spid="2083" grpId="2" animBg="1"/>
      <p:bldP spid="2083" grpId="3" animBg="1"/>
      <p:bldP spid="2083" grpId="4" animBg="1"/>
      <p:bldP spid="2083" grpId="5" animBg="1"/>
      <p:bldP spid="2083" grpId="6" animBg="1"/>
      <p:bldP spid="2083" grpId="7" animBg="1"/>
      <p:bldP spid="2083" grpId="8" animBg="1"/>
      <p:bldP spid="2083" grpId="9" animBg="1"/>
      <p:bldP spid="2083" grpId="10" animBg="1"/>
      <p:bldP spid="2083" grpId="11" animBg="1"/>
      <p:bldP spid="2083" grpId="12" animBg="1"/>
      <p:bldP spid="2083" grpId="13" animBg="1"/>
      <p:bldP spid="2083" grpId="14" animBg="1"/>
      <p:bldP spid="2083" grpId="15" animBg="1"/>
      <p:bldP spid="2083" grpId="16" animBg="1"/>
      <p:bldP spid="2083" grpId="17" animBg="1"/>
      <p:bldP spid="2083" grpId="18" animBg="1"/>
      <p:bldP spid="2083" grpId="19" animBg="1"/>
      <p:bldP spid="2083" grpId="20" animBg="1"/>
      <p:bldP spid="2083" grpId="21" animBg="1"/>
      <p:bldP spid="2083" grpId="22" animBg="1"/>
      <p:bldP spid="2083" grpId="23" animBg="1"/>
      <p:bldP spid="2083" grpId="24" animBg="1"/>
      <p:bldP spid="2083" grpId="25" animBg="1"/>
      <p:bldP spid="2083" grpId="26" animBg="1"/>
      <p:bldP spid="2084" grpId="0" animBg="1"/>
      <p:bldP spid="2084" grpId="1" animBg="1"/>
      <p:bldP spid="2084" grpId="2" animBg="1"/>
      <p:bldP spid="2084" grpId="3" animBg="1"/>
      <p:bldP spid="2084" grpId="4" animBg="1"/>
      <p:bldP spid="2084" grpId="5" animBg="1"/>
      <p:bldP spid="2084" grpId="6" animBg="1"/>
      <p:bldP spid="2084" grpId="7" animBg="1"/>
      <p:bldP spid="2084" grpId="8" animBg="1"/>
      <p:bldP spid="2084" grpId="9" animBg="1"/>
      <p:bldP spid="2084" grpId="10" animBg="1"/>
      <p:bldP spid="2084" grpId="11" animBg="1"/>
      <p:bldP spid="2084" grpId="12" animBg="1"/>
      <p:bldP spid="2084" grpId="13" animBg="1"/>
      <p:bldP spid="2084" grpId="14" animBg="1"/>
      <p:bldP spid="2084" grpId="15" animBg="1"/>
      <p:bldP spid="2084" grpId="16" animBg="1"/>
      <p:bldP spid="2084" grpId="17" animBg="1"/>
      <p:bldP spid="2084" grpId="18" animBg="1"/>
      <p:bldP spid="2084" grpId="19" animBg="1"/>
      <p:bldP spid="2084" grpId="20" animBg="1"/>
      <p:bldP spid="2084" grpId="21" animBg="1"/>
      <p:bldP spid="2084" grpId="22" animBg="1"/>
      <p:bldP spid="2084" grpId="23" animBg="1"/>
      <p:bldP spid="2084" grpId="24" animBg="1"/>
      <p:bldP spid="2084" grpId="25" animBg="1"/>
      <p:bldP spid="2084" grpId="26" animBg="1"/>
      <p:bldP spid="2085" grpId="0" animBg="1"/>
      <p:bldP spid="2085" grpId="1" animBg="1"/>
      <p:bldP spid="2085" grpId="2" animBg="1"/>
      <p:bldP spid="2085" grpId="3" animBg="1"/>
      <p:bldP spid="2085" grpId="4" animBg="1"/>
      <p:bldP spid="2085" grpId="5" animBg="1"/>
      <p:bldP spid="2085" grpId="6" animBg="1"/>
      <p:bldP spid="2085" grpId="7" animBg="1"/>
      <p:bldP spid="2085" grpId="8" animBg="1"/>
      <p:bldP spid="2085" grpId="9" animBg="1"/>
      <p:bldP spid="2085" grpId="10" animBg="1"/>
      <p:bldP spid="2085" grpId="11" animBg="1"/>
      <p:bldP spid="2085" grpId="12" animBg="1"/>
      <p:bldP spid="2085" grpId="13" animBg="1"/>
      <p:bldP spid="2085" grpId="14" animBg="1"/>
      <p:bldP spid="2085" grpId="15" animBg="1"/>
      <p:bldP spid="2085" grpId="16" animBg="1"/>
      <p:bldP spid="2085" grpId="17" animBg="1"/>
      <p:bldP spid="2085" grpId="18" animBg="1"/>
      <p:bldP spid="2085" grpId="19" animBg="1"/>
      <p:bldP spid="2085" grpId="20" animBg="1"/>
      <p:bldP spid="2085" grpId="21" animBg="1"/>
      <p:bldP spid="2085" grpId="22" animBg="1"/>
      <p:bldP spid="2085" grpId="23" animBg="1"/>
      <p:bldP spid="2085" grpId="24" animBg="1"/>
      <p:bldP spid="2085" grpId="25" animBg="1"/>
      <p:bldP spid="2085" grpId="26" animBg="1"/>
      <p:bldP spid="2086" grpId="0" animBg="1"/>
      <p:bldP spid="2086" grpId="1" animBg="1"/>
      <p:bldP spid="2086" grpId="2" animBg="1"/>
      <p:bldP spid="2086" grpId="3" animBg="1"/>
      <p:bldP spid="2086" grpId="4" animBg="1"/>
      <p:bldP spid="2086" grpId="5" animBg="1"/>
      <p:bldP spid="2086" grpId="6" animBg="1"/>
      <p:bldP spid="2086" grpId="7" animBg="1"/>
      <p:bldP spid="2086" grpId="8" animBg="1"/>
      <p:bldP spid="2086" grpId="9" animBg="1"/>
      <p:bldP spid="2086" grpId="10" animBg="1"/>
      <p:bldP spid="2086" grpId="11" animBg="1"/>
      <p:bldP spid="2086" grpId="12" animBg="1"/>
      <p:bldP spid="2086" grpId="13" animBg="1"/>
      <p:bldP spid="2086" grpId="14" animBg="1"/>
      <p:bldP spid="2086" grpId="15" animBg="1"/>
      <p:bldP spid="2086" grpId="16" animBg="1"/>
      <p:bldP spid="2086" grpId="17" animBg="1"/>
      <p:bldP spid="2086" grpId="18" animBg="1"/>
      <p:bldP spid="2086" grpId="19" animBg="1"/>
      <p:bldP spid="2086" grpId="20" animBg="1"/>
      <p:bldP spid="2086" grpId="21" animBg="1"/>
      <p:bldP spid="2086" grpId="22" animBg="1"/>
      <p:bldP spid="2086" grpId="23" animBg="1"/>
      <p:bldP spid="2086" grpId="24" animBg="1"/>
      <p:bldP spid="2086" grpId="25" animBg="1"/>
      <p:bldP spid="2086" grpId="26" animBg="1"/>
      <p:bldP spid="2088" grpId="0"/>
      <p:bldP spid="2088" grpId="1"/>
      <p:bldP spid="2088" grpId="2"/>
      <p:bldP spid="2089" grpId="0"/>
      <p:bldP spid="2089" grpId="1"/>
      <p:bldP spid="2089" grpId="2"/>
      <p:bldP spid="2090" grpId="0"/>
      <p:bldP spid="2090" grpId="1"/>
      <p:bldP spid="2090" grpId="2"/>
      <p:bldP spid="2091" grpId="0"/>
      <p:bldP spid="2091" grpId="1"/>
      <p:bldP spid="2091" grpId="2"/>
      <p:bldP spid="2092" grpId="0"/>
      <p:bldP spid="2092" grpId="1"/>
      <p:bldP spid="2092" grpId="2"/>
      <p:bldP spid="2093" grpId="0"/>
      <p:bldP spid="2093" grpId="1"/>
      <p:bldP spid="2093" grpId="2"/>
      <p:bldP spid="2094" grpId="0"/>
      <p:bldP spid="2094" grpId="1"/>
      <p:bldP spid="2094" grpId="2"/>
      <p:bldP spid="2095" grpId="0"/>
      <p:bldP spid="2095" grpId="1"/>
      <p:bldP spid="2095" grpId="2"/>
      <p:bldP spid="2096" grpId="0" animBg="1"/>
      <p:bldP spid="2097" grpId="0"/>
      <p:bldP spid="2097" grpId="1"/>
      <p:bldP spid="2097" grpId="2"/>
      <p:bldP spid="2098" grpId="0"/>
      <p:bldP spid="2098" grpId="1"/>
      <p:bldP spid="2098" grpId="2"/>
      <p:bldP spid="2099" grpId="0"/>
      <p:bldP spid="2099" grpId="1"/>
      <p:bldP spid="2099" grpId="2"/>
      <p:bldP spid="2100" grpId="0"/>
      <p:bldP spid="2100" grpId="1"/>
      <p:bldP spid="2100" grpId="2"/>
      <p:bldP spid="2101" grpId="0"/>
      <p:bldP spid="2101" grpId="1"/>
      <p:bldP spid="2101" grpId="2"/>
      <p:bldP spid="2102" grpId="0"/>
      <p:bldP spid="2102" grpId="1"/>
      <p:bldP spid="2102" grpId="2"/>
      <p:bldP spid="2103" grpId="0"/>
      <p:bldP spid="2103" grpId="1"/>
      <p:bldP spid="2103" grpId="2"/>
      <p:bldP spid="2104" grpId="0"/>
      <p:bldP spid="2104" grpId="1"/>
      <p:bldP spid="2104" grpId="2"/>
      <p:bldP spid="2108" grpId="0" animBg="1"/>
      <p:bldP spid="2108" grpId="1" animBg="1"/>
      <p:bldP spid="2108" grpId="2" animBg="1"/>
      <p:bldP spid="2108" grpId="3" animBg="1"/>
      <p:bldP spid="2108" grpId="4" animBg="1"/>
      <p:bldP spid="2108" grpId="5" animBg="1"/>
      <p:bldP spid="2108" grpId="6" animBg="1"/>
      <p:bldP spid="2109" grpId="0" animBg="1"/>
      <p:bldP spid="2109" grpId="1" animBg="1"/>
      <p:bldP spid="2109" grpId="2" animBg="1"/>
      <p:bldP spid="2109" grpId="3" animBg="1"/>
      <p:bldP spid="2109" grpId="4" animBg="1"/>
      <p:bldP spid="2109" grpId="5" animBg="1"/>
      <p:bldP spid="2109" grpId="6" animBg="1"/>
      <p:bldP spid="2110" grpId="0" animBg="1"/>
      <p:bldP spid="2110" grpId="1" animBg="1"/>
      <p:bldP spid="2110" grpId="2" animBg="1"/>
      <p:bldP spid="2110" grpId="3" animBg="1"/>
      <p:bldP spid="2110" grpId="4" animBg="1"/>
      <p:bldP spid="2110" grpId="5" animBg="1"/>
      <p:bldP spid="2110" grpId="6" animBg="1"/>
      <p:bldP spid="2111" grpId="0" animBg="1"/>
      <p:bldP spid="2111" grpId="1" animBg="1"/>
      <p:bldP spid="2111" grpId="2" animBg="1"/>
      <p:bldP spid="2111" grpId="3" animBg="1"/>
      <p:bldP spid="2111" grpId="4" animBg="1"/>
      <p:bldP spid="2111" grpId="5" animBg="1"/>
      <p:bldP spid="2111" grpId="6" animBg="1"/>
      <p:bldP spid="2112" grpId="0" animBg="1"/>
      <p:bldP spid="2112" grpId="1" animBg="1"/>
      <p:bldP spid="2112" grpId="2" animBg="1"/>
      <p:bldP spid="2112" grpId="3" animBg="1"/>
      <p:bldP spid="2112" grpId="4" animBg="1"/>
      <p:bldP spid="2112" grpId="5" animBg="1"/>
      <p:bldP spid="2112" grpId="6" animBg="1"/>
      <p:bldP spid="2113" grpId="0" animBg="1"/>
      <p:bldP spid="2113" grpId="1" animBg="1"/>
      <p:bldP spid="2113" grpId="2" animBg="1"/>
      <p:bldP spid="2113" grpId="3" animBg="1"/>
      <p:bldP spid="2113" grpId="4" animBg="1"/>
      <p:bldP spid="2113" grpId="5" animBg="1"/>
      <p:bldP spid="2113" grpId="6" animBg="1"/>
      <p:bldP spid="2114" grpId="0" animBg="1"/>
      <p:bldP spid="2114" grpId="1" animBg="1"/>
      <p:bldP spid="2114" grpId="2" animBg="1"/>
      <p:bldP spid="2114" grpId="3" animBg="1"/>
      <p:bldP spid="2114" grpId="4" animBg="1"/>
      <p:bldP spid="2114" grpId="5" animBg="1"/>
      <p:bldP spid="2114" grpId="6" animBg="1"/>
      <p:bldP spid="2115" grpId="0" animBg="1"/>
      <p:bldP spid="2115" grpId="1" animBg="1"/>
      <p:bldP spid="2115" grpId="2" animBg="1"/>
      <p:bldP spid="2115" grpId="3" animBg="1"/>
      <p:bldP spid="2115" grpId="4" animBg="1"/>
      <p:bldP spid="2115" grpId="5" animBg="1"/>
      <p:bldP spid="2115" grpId="6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755577" y="1196752"/>
          <a:ext cx="7560840" cy="5350015"/>
        </p:xfrm>
        <a:graphic>
          <a:graphicData uri="http://schemas.openxmlformats.org/drawingml/2006/table">
            <a:tbl>
              <a:tblPr/>
              <a:tblGrid>
                <a:gridCol w="1039832"/>
                <a:gridCol w="1163484"/>
                <a:gridCol w="791082"/>
                <a:gridCol w="927751"/>
                <a:gridCol w="919796"/>
                <a:gridCol w="1391988"/>
                <a:gridCol w="1326907"/>
              </a:tblGrid>
              <a:tr h="1939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Название процесса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Время, по отноше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нию к периоду 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Заряд </a:t>
                      </a:r>
                      <a:r>
                        <a:rPr lang="en-US" sz="1300" b="1" dirty="0">
                          <a:latin typeface="Times New Roman"/>
                          <a:ea typeface="Calibri"/>
                          <a:cs typeface="Times New Roman"/>
                        </a:rPr>
                        <a:t>q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(=0; мах, </a:t>
                      </a:r>
                      <a:r>
                        <a:rPr lang="ru-RU" sz="1100" b="1" dirty="0" err="1">
                          <a:latin typeface="Calibri"/>
                          <a:ea typeface="Calibri"/>
                          <a:cs typeface="Calibri"/>
                        </a:rPr>
                        <a:t>↑;↓</a:t>
                      </a:r>
                      <a:r>
                        <a:rPr lang="ru-RU" sz="1100" b="1" dirty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Сила тока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300" b="1" dirty="0" err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(=0; мах; </a:t>
                      </a:r>
                      <a:r>
                        <a:rPr lang="ru-RU" sz="1100" b="1" dirty="0" err="1">
                          <a:latin typeface="Calibri"/>
                          <a:ea typeface="Calibri"/>
                          <a:cs typeface="Calibri"/>
                        </a:rPr>
                        <a:t>↑;↓</a:t>
                      </a:r>
                      <a:r>
                        <a:rPr lang="ru-RU" sz="1100" b="1" dirty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Энергия электрического поля </a:t>
                      </a:r>
                      <a:r>
                        <a:rPr lang="en-US" sz="1100" b="1" dirty="0" smtClean="0">
                          <a:latin typeface="Times New Roman"/>
                          <a:ea typeface="Calibri"/>
                          <a:cs typeface="Times New Roman"/>
                        </a:rPr>
                        <a:t>W</a:t>
                      </a:r>
                      <a:r>
                        <a:rPr lang="ru-RU" sz="11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эл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Calibri"/>
                          <a:cs typeface="Times New Roman"/>
                        </a:rPr>
                        <a:t>(=0; 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мах; </a:t>
                      </a:r>
                      <a:r>
                        <a:rPr lang="ru-RU" sz="1100" b="1" dirty="0" err="1">
                          <a:latin typeface="Calibri"/>
                          <a:ea typeface="Calibri"/>
                          <a:cs typeface="Calibri"/>
                        </a:rPr>
                        <a:t>↑;↓</a:t>
                      </a:r>
                      <a:r>
                        <a:rPr lang="ru-RU" sz="1100" b="1" dirty="0" smtClean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dirty="0" smtClean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Calibri"/>
                          <a:ea typeface="Calibri"/>
                          <a:cs typeface="Times New Roman"/>
                        </a:rPr>
                        <a:t>W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Энергия магнитного поля </a:t>
                      </a:r>
                      <a:r>
                        <a:rPr lang="en-US" sz="1100" b="1" dirty="0">
                          <a:latin typeface="Times New Roman"/>
                          <a:ea typeface="Calibri"/>
                          <a:cs typeface="Times New Roman"/>
                        </a:rPr>
                        <a:t>W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Calibri"/>
                          <a:cs typeface="Times New Roman"/>
                        </a:rPr>
                        <a:t>(=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0; мах; </a:t>
                      </a:r>
                      <a:r>
                        <a:rPr lang="ru-RU" sz="1100" b="1" dirty="0" err="1">
                          <a:latin typeface="Calibri"/>
                          <a:ea typeface="Calibri"/>
                          <a:cs typeface="Calibri"/>
                        </a:rPr>
                        <a:t>↑;↓</a:t>
                      </a:r>
                      <a:r>
                        <a:rPr lang="ru-RU" sz="1100" b="1" dirty="0" smtClean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100" b="1" dirty="0" smtClean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dirty="0" smtClean="0"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Calibri"/>
                          <a:ea typeface="Calibri"/>
                          <a:cs typeface="Calibri"/>
                        </a:rPr>
                        <a:t>W</a:t>
                      </a:r>
                      <a:endParaRPr lang="ru-RU" sz="1200" b="1" dirty="0" smtClean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Зарядка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=0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мах</a:t>
                      </a:r>
                      <a:endParaRPr lang="ru-RU" sz="13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3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мах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6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Times New Roman"/>
                        </a:rPr>
                        <a:t>q </a:t>
                      </a:r>
                      <a:r>
                        <a:rPr lang="ru-RU" sz="1400" b="1" dirty="0" err="1" smtClean="0">
                          <a:latin typeface="Calibri"/>
                          <a:ea typeface="Calibri"/>
                          <a:cs typeface="Calibri"/>
                        </a:rPr>
                        <a:t>↓</a:t>
                      </a:r>
                      <a:endParaRPr lang="ru-RU" sz="13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err="1" smtClean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400" b="1" dirty="0" smtClean="0">
                          <a:latin typeface="Calibri"/>
                          <a:ea typeface="Calibri"/>
                          <a:cs typeface="Calibri"/>
                        </a:rPr>
                        <a:t>↑</a:t>
                      </a:r>
                      <a:endParaRPr lang="ru-RU" sz="13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latin typeface="Calibri"/>
                          <a:ea typeface="Calibri"/>
                          <a:cs typeface="Calibri"/>
                        </a:rPr>
                        <a:t>↓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Calibri"/>
                          <a:ea typeface="Calibri"/>
                          <a:cs typeface="Calibri"/>
                        </a:rPr>
                        <a:t>↑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Разрядка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Times New Roman"/>
                        </a:rPr>
                        <a:t>t=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Т/4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Calibri"/>
                          <a:ea typeface="Calibri"/>
                          <a:cs typeface="Times New Roman"/>
                        </a:rPr>
                        <a:t>q</a:t>
                      </a:r>
                      <a:r>
                        <a:rPr lang="en-US" sz="10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000" dirty="0" smtClean="0">
                          <a:latin typeface="Calibri"/>
                          <a:ea typeface="Calibri"/>
                          <a:cs typeface="Times New Roman"/>
                        </a:rPr>
                        <a:t>=0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мах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мах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29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Calibri"/>
                          <a:cs typeface="Times New Roman"/>
                        </a:rPr>
                        <a:t>U</a:t>
                      </a: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=0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dirty="0" smtClean="0">
                          <a:latin typeface="Times New Roman"/>
                          <a:ea typeface="Calibri"/>
                          <a:cs typeface="Times New Roman"/>
                        </a:rPr>
                        <a:t>q</a:t>
                      </a:r>
                      <a:r>
                        <a:rPr lang="ru-RU" sz="1000" b="1" dirty="0" smtClean="0">
                          <a:latin typeface="Calibri"/>
                          <a:ea typeface="Calibri"/>
                          <a:cs typeface="Calibri"/>
                        </a:rPr>
                        <a:t>↑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err="1" smtClean="0"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000" b="1" dirty="0" err="1" smtClean="0">
                          <a:latin typeface="Calibri"/>
                          <a:ea typeface="Calibri"/>
                          <a:cs typeface="Calibri"/>
                        </a:rPr>
                        <a:t>↓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Calibri"/>
                          <a:ea typeface="Calibri"/>
                          <a:cs typeface="Calibri"/>
                        </a:rPr>
                        <a:t>↑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latin typeface="Calibri"/>
                          <a:ea typeface="Calibri"/>
                          <a:cs typeface="Calibri"/>
                        </a:rPr>
                        <a:t>↓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Перезарядка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Times New Roman"/>
                        </a:rPr>
                        <a:t>t=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Т/2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мах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мах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63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Times New Roman"/>
                          <a:ea typeface="Calibri"/>
                          <a:cs typeface="Times New Roman"/>
                        </a:rPr>
                        <a:t>q</a:t>
                      </a:r>
                      <a:r>
                        <a:rPr lang="ru-RU" sz="1000" b="1" dirty="0" err="1" smtClean="0">
                          <a:latin typeface="Calibri"/>
                          <a:ea typeface="Calibri"/>
                          <a:cs typeface="Calibri"/>
                        </a:rPr>
                        <a:t>↓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 smtClean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000" b="1" dirty="0" smtClean="0">
                          <a:latin typeface="Calibri"/>
                          <a:ea typeface="Calibri"/>
                          <a:cs typeface="Calibri"/>
                        </a:rPr>
                        <a:t>↑</a:t>
                      </a:r>
                      <a:endParaRPr lang="ru-RU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latin typeface="Calibri"/>
                          <a:ea typeface="Calibri"/>
                          <a:cs typeface="Calibri"/>
                        </a:rPr>
                        <a:t>↓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Calibri"/>
                          <a:ea typeface="Calibri"/>
                          <a:cs typeface="Calibri"/>
                        </a:rPr>
                        <a:t>↑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Разрядка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Times New Roman"/>
                        </a:rPr>
                        <a:t>t=</a:t>
                      </a:r>
                      <a:r>
                        <a:rPr lang="ru-RU" sz="1300" dirty="0" smtClean="0">
                          <a:latin typeface="Times New Roman"/>
                          <a:ea typeface="Calibri"/>
                          <a:cs typeface="Times New Roman"/>
                        </a:rPr>
                        <a:t>3Т/4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Times New Roman"/>
                          <a:ea typeface="Calibri"/>
                          <a:cs typeface="Times New Roman"/>
                        </a:rPr>
                        <a:t>q=0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мах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мах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722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Calibri"/>
                          <a:cs typeface="Times New Roman"/>
                        </a:rPr>
                        <a:t>U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=0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000" dirty="0" smtClean="0">
                          <a:latin typeface="Times New Roman"/>
                          <a:ea typeface="Calibri"/>
                          <a:cs typeface="Times New Roman"/>
                        </a:rPr>
                        <a:t>q</a:t>
                      </a:r>
                      <a:r>
                        <a:rPr lang="ru-RU" sz="1000" b="1" dirty="0" smtClean="0">
                          <a:latin typeface="Calibri"/>
                          <a:ea typeface="Calibri"/>
                          <a:cs typeface="Calibri"/>
                        </a:rPr>
                        <a:t>↑</a:t>
                      </a:r>
                      <a:endParaRPr lang="ru-RU" sz="10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 smtClean="0">
                          <a:latin typeface="Calibri"/>
                          <a:ea typeface="Calibri"/>
                          <a:cs typeface="Calibri"/>
                        </a:rPr>
                        <a:t>i</a:t>
                      </a:r>
                      <a:r>
                        <a:rPr lang="ru-RU" sz="1000" b="1" dirty="0" err="1" smtClean="0">
                          <a:latin typeface="Calibri"/>
                          <a:ea typeface="Calibri"/>
                          <a:cs typeface="Calibri"/>
                        </a:rPr>
                        <a:t>↓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1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latin typeface="Times New Roman"/>
                          <a:ea typeface="Calibri"/>
                          <a:cs typeface="Times New Roman"/>
                        </a:rPr>
                        <a:t>Перезарядка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Calibri"/>
                          <a:cs typeface="Times New Roman"/>
                        </a:rPr>
                        <a:t>t=T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мах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latin typeface="Calibri"/>
                          <a:ea typeface="Calibri"/>
                          <a:cs typeface="Calibri"/>
                        </a:rPr>
                        <a:t>↓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33990" t="42619" r="50594" b="30779"/>
          <a:stretch>
            <a:fillRect/>
          </a:stretch>
        </p:blipFill>
        <p:spPr bwMode="auto">
          <a:xfrm>
            <a:off x="971600" y="6093296"/>
            <a:ext cx="685800" cy="428625"/>
          </a:xfrm>
          <a:prstGeom prst="rect">
            <a:avLst/>
          </a:prstGeom>
          <a:noFill/>
        </p:spPr>
      </p:pic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761968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Процессы, происходящие в колебательном контуре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67831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Рисунок 19"/>
          <p:cNvPicPr/>
          <p:nvPr/>
        </p:nvPicPr>
        <p:blipFill>
          <a:blip r:embed="rId3" cstate="print"/>
          <a:srcRect l="33990" t="42620" r="50594" b="30778"/>
          <a:stretch>
            <a:fillRect/>
          </a:stretch>
        </p:blipFill>
        <p:spPr bwMode="auto">
          <a:xfrm>
            <a:off x="971600" y="2996952"/>
            <a:ext cx="685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/>
          <p:cNvPicPr/>
          <p:nvPr/>
        </p:nvPicPr>
        <p:blipFill>
          <a:blip r:embed="rId3" cstate="print"/>
          <a:srcRect l="33990" t="42620" r="50594" b="30778"/>
          <a:stretch>
            <a:fillRect/>
          </a:stretch>
        </p:blipFill>
        <p:spPr bwMode="auto">
          <a:xfrm>
            <a:off x="971600" y="3789040"/>
            <a:ext cx="685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/>
          <p:nvPr/>
        </p:nvPicPr>
        <p:blipFill>
          <a:blip r:embed="rId3" cstate="print"/>
          <a:srcRect l="33990" t="42620" r="50594" b="30778"/>
          <a:stretch>
            <a:fillRect/>
          </a:stretch>
        </p:blipFill>
        <p:spPr bwMode="auto">
          <a:xfrm>
            <a:off x="899592" y="4509120"/>
            <a:ext cx="685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/>
          <p:cNvPicPr/>
          <p:nvPr/>
        </p:nvPicPr>
        <p:blipFill>
          <a:blip r:embed="rId3" cstate="print"/>
          <a:srcRect l="33990" t="42620" r="50594" b="30778"/>
          <a:stretch>
            <a:fillRect/>
          </a:stretch>
        </p:blipFill>
        <p:spPr bwMode="auto">
          <a:xfrm>
            <a:off x="899592" y="5445224"/>
            <a:ext cx="685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http://festival.1september.ru/articles/501918/Image4885.g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132856"/>
            <a:ext cx="581025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http://festival.1september.ru/articles/501918/Image4888.g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204864"/>
            <a:ext cx="74295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620688"/>
            <a:ext cx="3352800" cy="1590675"/>
          </a:xfrm>
          <a:prstGeom prst="rect">
            <a:avLst/>
          </a:prstGeom>
          <a:noFill/>
        </p:spPr>
      </p:pic>
      <p:pic>
        <p:nvPicPr>
          <p:cNvPr id="4" name="Рисунок 3"/>
          <p:cNvPicPr/>
          <p:nvPr/>
        </p:nvPicPr>
        <p:blipFill>
          <a:blip r:embed="rId3" cstate="print"/>
          <a:srcRect l="33990" t="42620" r="50594" b="30778"/>
          <a:stretch>
            <a:fillRect/>
          </a:stretch>
        </p:blipFill>
        <p:spPr bwMode="auto">
          <a:xfrm>
            <a:off x="323528" y="2132856"/>
            <a:ext cx="23042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95936" y="1268760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энергия электрического поля конденсатора  </a:t>
            </a:r>
            <a:endParaRPr lang="ru-RU" b="1" i="1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2492896"/>
            <a:ext cx="3429000" cy="159067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732240" y="2924944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энергия магнитного поля катушки </a:t>
            </a:r>
            <a:endParaRPr lang="ru-RU" b="1" i="1" dirty="0"/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692"/>
          <a:stretch>
            <a:fillRect/>
          </a:stretch>
        </p:blipFill>
        <p:spPr bwMode="auto">
          <a:xfrm>
            <a:off x="683568" y="4437112"/>
            <a:ext cx="1552600" cy="1590675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500"/>
          <a:stretch>
            <a:fillRect/>
          </a:stretch>
        </p:blipFill>
        <p:spPr bwMode="auto">
          <a:xfrm>
            <a:off x="2339752" y="4437112"/>
            <a:ext cx="2348880" cy="159067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860032" y="4797152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по закону сохранения энергии 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500"/>
          <a:stretch>
            <a:fillRect/>
          </a:stretch>
        </p:blipFill>
        <p:spPr bwMode="auto">
          <a:xfrm>
            <a:off x="3059832" y="1628800"/>
            <a:ext cx="2020290" cy="1368152"/>
          </a:xfrm>
          <a:prstGeom prst="rect">
            <a:avLst/>
          </a:prstGeom>
          <a:noFill/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0671" b="27570"/>
          <a:stretch>
            <a:fillRect/>
          </a:stretch>
        </p:blipFill>
        <p:spPr bwMode="auto">
          <a:xfrm>
            <a:off x="395536" y="1628800"/>
            <a:ext cx="567063" cy="1008112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2215"/>
          <a:stretch>
            <a:fillRect/>
          </a:stretch>
        </p:blipFill>
        <p:spPr bwMode="auto">
          <a:xfrm>
            <a:off x="827584" y="1628800"/>
            <a:ext cx="2016224" cy="141117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43608" y="908719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Полная энергия контура</a:t>
            </a:r>
            <a:endParaRPr lang="ru-RU" sz="2800" b="1" i="1" dirty="0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1556792"/>
            <a:ext cx="1373176" cy="1440160"/>
          </a:xfrm>
          <a:prstGeom prst="rect">
            <a:avLst/>
          </a:prstGeom>
          <a:noFill/>
        </p:spPr>
      </p:pic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3495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1556792"/>
            <a:ext cx="1381206" cy="1440160"/>
          </a:xfrm>
          <a:prstGeom prst="rect">
            <a:avLst/>
          </a:prstGeom>
          <a:noFill/>
        </p:spPr>
      </p:pic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0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0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08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10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1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1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16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18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19" name="Rectangle 31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521" name="Rectangle 3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22" name="Rectangle 34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524" name="Rectangle 3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25" name="Rectangle 37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527" name="Rectangle 3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3528" name="Rectangle 40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530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3529" name="Picture 4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2495" y="3645024"/>
            <a:ext cx="2834425" cy="129614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63531" name="Rectangle 43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35696" y="5301208"/>
            <a:ext cx="5649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Уравнение, описывающее колебания в контуре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1268760"/>
            <a:ext cx="1895475" cy="866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2492896"/>
            <a:ext cx="1343025" cy="866775"/>
          </a:xfrm>
          <a:prstGeom prst="rect">
            <a:avLst/>
          </a:prstGeom>
          <a:noFill/>
        </p:spPr>
      </p:pic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1323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451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2420888"/>
            <a:ext cx="1571625" cy="942975"/>
          </a:xfrm>
          <a:prstGeom prst="rect">
            <a:avLst/>
          </a:prstGeom>
          <a:noFill/>
        </p:spPr>
      </p:pic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0" y="1400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4522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2348880"/>
            <a:ext cx="2714625" cy="8763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364088" y="34290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   формула  Томсона </a:t>
            </a:r>
            <a:endParaRPr lang="ru-RU" b="1" i="1" dirty="0"/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452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4526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4149080"/>
            <a:ext cx="3694010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778350"/>
            <a:ext cx="8172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1.  Как и во сколько раз изменится частота собственных электромагнитных колебаний в контуре, если электроемкость конденсатора увеличить в 4 раза 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latin typeface="Arial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Arial" pitchFamily="34" charset="0"/>
                <a:cs typeface="Times New Roman" pitchFamily="18" charset="0"/>
              </a:rPr>
              <a:t> 2. Как изменится период собственных колебаний контура(см. рисунок), если ключ К перевести из положения 1 в положение 2?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phys.reshuege.ru/get_file?id=637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149080"/>
            <a:ext cx="2088232" cy="1512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Ответы к заданиям</a:t>
            </a:r>
            <a:endParaRPr lang="ru-RU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None/>
            </a:pPr>
            <a:r>
              <a:rPr lang="ru-RU" dirty="0" smtClean="0"/>
              <a:t>                 1. </a:t>
            </a:r>
            <a:r>
              <a:rPr lang="el-GR" dirty="0" smtClean="0">
                <a:latin typeface="Calibri"/>
                <a:cs typeface="Calibri"/>
              </a:rPr>
              <a:t>ν</a:t>
            </a:r>
            <a:r>
              <a:rPr lang="ru-RU" dirty="0" smtClean="0"/>
              <a:t> уменьшится в 2 раза</a:t>
            </a:r>
          </a:p>
          <a:p>
            <a:pPr marL="624078" indent="-514350">
              <a:buNone/>
            </a:pPr>
            <a:r>
              <a:rPr lang="ru-RU" dirty="0" smtClean="0"/>
              <a:t>                 2. Т увеличится в 3 раза (1)</a:t>
            </a:r>
          </a:p>
          <a:p>
            <a:pPr marL="624078" indent="-514350">
              <a:buNone/>
            </a:pPr>
            <a:r>
              <a:rPr lang="ru-RU" dirty="0" smtClean="0"/>
              <a:t>                 </a:t>
            </a:r>
          </a:p>
          <a:p>
            <a:pPr marL="624078" indent="-51435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339752" y="3933056"/>
          <a:ext cx="381642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212"/>
                <a:gridCol w="19082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+mn-lt"/>
              </a:rPr>
              <a:t>Д/</a:t>
            </a:r>
            <a:r>
              <a:rPr lang="ru-RU" dirty="0" err="1" smtClean="0">
                <a:latin typeface="+mn-lt"/>
              </a:rPr>
              <a:t>з</a:t>
            </a:r>
            <a:r>
              <a:rPr lang="ru-RU" dirty="0" smtClean="0">
                <a:latin typeface="+mn-lt"/>
              </a:rPr>
              <a:t>   §27, 28,30, </a:t>
            </a:r>
            <a:r>
              <a:rPr lang="ru-RU" i="1" dirty="0" smtClean="0">
                <a:latin typeface="+mn-lt"/>
              </a:rPr>
              <a:t>упр.4 №2</a:t>
            </a:r>
            <a:br>
              <a:rPr lang="ru-RU" i="1" dirty="0" smtClean="0">
                <a:latin typeface="+mn-lt"/>
              </a:rPr>
            </a:br>
            <a:endParaRPr lang="ru-RU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latin typeface="+mn-lt"/>
              </a:rPr>
              <a:t>Спасибо  за урок !</a:t>
            </a:r>
            <a:endParaRPr lang="ru-RU" i="1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Ясность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2213</TotalTime>
  <Words>429</Words>
  <Application>Microsoft Office PowerPoint</Application>
  <PresentationFormat>Экран (4:3)</PresentationFormat>
  <Paragraphs>154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Метро</vt:lpstr>
      <vt:lpstr>Ясность</vt:lpstr>
      <vt:lpstr>Презентация PowerPoint</vt:lpstr>
      <vt:lpstr>  Тема урока: СВОБОДНЫЕ ЭЛЕКТРОМАГНИТНЫЕ  КОЛЕБАНИЯ.  КОЛЕБАТЕЛЬНЫЙ КОНТУР.</vt:lpstr>
      <vt:lpstr>Презентация PowerPoint</vt:lpstr>
      <vt:lpstr>Свободные электромагнитные колебания – это  колебания, возникающие в контуре после сообщения конденсатору электрического заряда, выводящего систему из положения равновесия.</vt:lpstr>
      <vt:lpstr>Презентация PowerPoint</vt:lpstr>
      <vt:lpstr>Презентация PowerPoint</vt:lpstr>
      <vt:lpstr>Условия возникновения электромагнитных колебаний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Ответы к заданиям</vt:lpstr>
      <vt:lpstr>Д/з   §27, 28,30, упр.4 №2 </vt:lpstr>
      <vt:lpstr>Спасибо  за урок 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СВОБОДНЫЕ  КОЛЕБАНИЯ В КОЛЕБАТЕЛЬНОМ КОНТУРЕ</dc:title>
  <dc:creator>Admin</dc:creator>
  <cp:lastModifiedBy>Lenovo</cp:lastModifiedBy>
  <cp:revision>207</cp:revision>
  <dcterms:created xsi:type="dcterms:W3CDTF">2010-08-24T05:10:02Z</dcterms:created>
  <dcterms:modified xsi:type="dcterms:W3CDTF">2014-02-27T19:26:10Z</dcterms:modified>
</cp:coreProperties>
</file>