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handoutMasterIdLst>
    <p:handoutMasterId r:id="rId8"/>
  </p:handoutMasterIdLst>
  <p:sldIdLst>
    <p:sldId id="256" r:id="rId2"/>
    <p:sldId id="274" r:id="rId3"/>
    <p:sldId id="279" r:id="rId4"/>
    <p:sldId id="277" r:id="rId5"/>
    <p:sldId id="27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37" autoAdjust="0"/>
    <p:restoredTop sz="94654" autoAdjust="0"/>
  </p:normalViewPr>
  <p:slideViewPr>
    <p:cSldViewPr>
      <p:cViewPr varScale="1">
        <p:scale>
          <a:sx n="43" d="100"/>
          <a:sy n="43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2376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C6370-538F-49D1-AC5F-D17686C776EF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88B03-AB13-4276-B9AA-7E04E9D65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56872-FCCB-4067-BDDD-C8EA396109AE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A6E8B-6E0D-4B4E-823B-7E5A571458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0" y="6544990"/>
            <a:ext cx="1090464" cy="313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Иванова Н.И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Обмер детали при выполнении ее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эскиза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3851920" y="5805264"/>
            <a:ext cx="4744616" cy="648072"/>
          </a:xfrm>
          <a:prstGeom prst="foldedCorner">
            <a:avLst>
              <a:gd name="adj" fmla="val 2732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sz="1800" b="1" smtClean="0">
                <a:solidFill>
                  <a:schemeClr val="accent6">
                    <a:lumMod val="50000"/>
                  </a:schemeClr>
                </a:solidFill>
              </a:rPr>
              <a:t>г. Норильск, МБОУ «Гимназия №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5»</a:t>
            </a:r>
          </a:p>
          <a:p>
            <a:r>
              <a:rPr lang="ru-RU" sz="1800" b="1" smtClean="0">
                <a:solidFill>
                  <a:schemeClr val="accent6">
                    <a:lumMod val="50000"/>
                  </a:schemeClr>
                </a:solidFill>
              </a:rPr>
              <a:t>Иванова Н.И</a:t>
            </a: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91683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(5 класс, Индустриальные технологии, по учебнику В.Д.Симоненко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29" name="AutoShape 5" descr="https://informupack.ru/upload/iblock/a3e/a3ed0e3efb3db5a3b5775dcd2a41148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348880"/>
            <a:ext cx="4248472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23622"/>
            <a:ext cx="8568952" cy="144919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Обмер детали </a:t>
            </a:r>
            <a:r>
              <a:rPr lang="ru-RU" sz="2400" dirty="0" smtClean="0"/>
              <a:t>при выполнении ее эскиза с натуры выполняется с помощью различных инструментов, которые выбирают в зависимости от величины и формы детали, а также от требуемой точности определения размеров.</a:t>
            </a:r>
            <a:endParaRPr lang="ru-RU" sz="2400" dirty="0"/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http://lib.qrz.ru/files/images/soft/book6/glava_15/29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060848"/>
            <a:ext cx="5522526" cy="396044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2542252"/>
            <a:ext cx="3131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/>
              <a:t>Металлическая линейка ( а), кронциркуль ( б) и нутромер (в) позволяют измерить внешние и внутренние размеры с точностью до 0,1 мм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1"/>
            <a:ext cx="8435280" cy="108012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400" smtClean="0">
                <a:solidFill>
                  <a:schemeClr val="tx1"/>
                </a:solidFill>
              </a:rPr>
              <a:t>На рис. показано, как с помощью линейки, кронциркуля и нутромера измеряют линейные размеры детали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18" name="Picture 2" descr="http://lib.qrz.ru/files/images/soft/book6/glava_15/2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96016"/>
            <a:ext cx="7056784" cy="5273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35280" cy="152120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Обмер детали </a:t>
            </a:r>
            <a:r>
              <a:rPr lang="ru-RU" sz="2400" dirty="0" smtClean="0"/>
              <a:t>при выполнении ее эскиза с натуры выполняется с помощью различных инструментов, которые выбирают в зависимости от величины и формы детали, а также от требуемой точности определения размеров.</a:t>
            </a:r>
            <a:endParaRPr lang="ru-RU" sz="2400" dirty="0"/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http://lib.qrz.ru/files/images/soft/book6/glava_15/29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7534" y="1988840"/>
            <a:ext cx="6707196" cy="453650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2008" y="3212976"/>
            <a:ext cx="29878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 </a:t>
            </a:r>
            <a:r>
              <a:rPr lang="ru-RU" sz="2200" smtClean="0"/>
              <a:t>Штангенциркуль  (а), предельная скоба (б), калибр (</a:t>
            </a:r>
            <a:r>
              <a:rPr lang="ru-RU" sz="2200" dirty="0" smtClean="0"/>
              <a:t>в),</a:t>
            </a:r>
          </a:p>
          <a:p>
            <a:r>
              <a:rPr lang="ru-RU" sz="2200" smtClean="0"/>
              <a:t>микрометр (г) позволяют выполнить более точный обмер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35280" cy="152120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2400" b="1" smtClean="0">
                <a:solidFill>
                  <a:srgbClr val="FF0000"/>
                </a:solidFill>
              </a:rPr>
              <a:t>Обмер детали </a:t>
            </a:r>
            <a:r>
              <a:rPr lang="ru-RU" sz="2400" smtClean="0"/>
              <a:t>при выполнении ее эскиза с натуры выполняется с помощью различных инструментов, которые выбирают в зависимости от величины и формы детали, а также от требуемой точности определения размеров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074" name="AutoShape 2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img.uslugio.com/img/3c/bc/3cbc0c75555a4ed7e6d616774f7f93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98884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/>
              <a:t> </a:t>
            </a:r>
            <a:r>
              <a:rPr lang="ru-RU" sz="2400" smtClean="0"/>
              <a:t>Замер радиусов скруглений производят с помощью радиусных шаблонов (</a:t>
            </a:r>
            <a:r>
              <a:rPr lang="ru-RU" sz="2400" i="1" smtClean="0"/>
              <a:t>а), </a:t>
            </a:r>
            <a:r>
              <a:rPr lang="ru-RU" sz="2400" smtClean="0"/>
              <a:t>а шаги резьбы замеряют с помощью резьбовых шаблонов ( </a:t>
            </a:r>
            <a:r>
              <a:rPr lang="ru-RU" sz="2400" i="1" smtClean="0"/>
              <a:t>б, в</a:t>
            </a:r>
            <a:r>
              <a:rPr lang="ru-RU" sz="2400" i="1" dirty="0" smtClean="0"/>
              <a:t>).</a:t>
            </a:r>
            <a:endParaRPr lang="ru-RU" sz="2200" dirty="0"/>
          </a:p>
        </p:txBody>
      </p:sp>
      <p:pic>
        <p:nvPicPr>
          <p:cNvPr id="33794" name="Picture 2" descr="http://lib.qrz.ru/files/images/soft/book6/glava_15/29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56992"/>
            <a:ext cx="8440277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1058</TotalTime>
  <Words>204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Тема2</vt:lpstr>
      <vt:lpstr>Обмер детали при выполнении ее эскиза</vt:lpstr>
      <vt:lpstr>Обмер детали при выполнении ее эскиза с натуры выполняется с помощью различных инструментов, которые выбирают в зависимости от величины и формы детали, а также от требуемой точности определения размеров.</vt:lpstr>
      <vt:lpstr>На рис. показано, как с помощью линейки, кронциркуля и нутромера измеряют линейные размеры детали.</vt:lpstr>
      <vt:lpstr>Обмер детали при выполнении ее эскиза с натуры выполняется с помощью различных инструментов, которые выбирают в зависимости от величины и формы детали, а также от требуемой точности определения размеров.</vt:lpstr>
      <vt:lpstr>Обмер детали при выполнении ее эскиза с натуры выполняется с помощью различных инструментов, которые выбирают в зависимости от величины и формы детали, а также от требуемой точности определения размеров.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nin</dc:creator>
  <cp:lastModifiedBy>Иванова</cp:lastModifiedBy>
  <cp:revision>152</cp:revision>
  <dcterms:modified xsi:type="dcterms:W3CDTF">2017-12-01T17:15:53Z</dcterms:modified>
</cp:coreProperties>
</file>