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08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76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59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56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14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80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55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9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0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25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84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18A4C-A7F8-4339-B4D8-FDC84D7236EE}" type="datetimeFigureOut">
              <a:rPr lang="ru-RU" smtClean="0"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A413D-896B-4E40-94B3-14E086607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54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112" y="665163"/>
            <a:ext cx="10742342" cy="539169"/>
          </a:xfrm>
        </p:spPr>
        <p:txBody>
          <a:bodyPr>
            <a:noAutofit/>
          </a:bodyPr>
          <a:lstStyle/>
          <a:p>
            <a:pPr algn="l"/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100ләп кемиш тәртиви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билән санаңлар.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01015" y="1341670"/>
            <a:ext cx="6605239" cy="5391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800дин 900гичә онлап санаңлар.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38200" y="1965945"/>
            <a:ext cx="7993566" cy="5391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400дин 350кичә бәшләп санаңлар.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01391" y="2704869"/>
            <a:ext cx="3152078" cy="5391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2ләп санаңлар.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789877" y="3826610"/>
            <a:ext cx="9625361" cy="661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 – 35кг             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– 50дм                   2с – 20мин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838200" y="4796843"/>
            <a:ext cx="9487829" cy="661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 * 2дм 3см                 7ц – 500кг                    5л * 45г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01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ownloads\a6Ld7M8_700b_v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063" y="1393902"/>
            <a:ext cx="592129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334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t="34243" b="31338"/>
          <a:stretch/>
        </p:blipFill>
        <p:spPr bwMode="auto">
          <a:xfrm>
            <a:off x="713679" y="2486722"/>
            <a:ext cx="10415238" cy="74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18369" y="3378819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3668" y="3378819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73735" y="3378817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8740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31378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4017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48560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53667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58774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92428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22058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251688" y="1503722"/>
            <a:ext cx="535259" cy="4795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82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292" y="465486"/>
            <a:ext cx="5685263" cy="727695"/>
          </a:xfrm>
        </p:spPr>
        <p:txBody>
          <a:bodyPr/>
          <a:lstStyle/>
          <a:p>
            <a:r>
              <a:rPr lang="kk-KZ" dirty="0" smtClean="0"/>
              <a:t>Сехирлиқ тәңлимиләр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2072268" cy="7614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023732" y="1825625"/>
            <a:ext cx="2488580" cy="761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3346" y="3400451"/>
            <a:ext cx="16671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ю-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kk-KZ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76029" y="3400451"/>
            <a:ext cx="23839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40- </a:t>
            </a:r>
            <a:r>
              <a:rPr 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 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kk-KZ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5106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70</Words>
  <Application>Microsoft Office PowerPoint</Application>
  <PresentationFormat>Широкоэкранный</PresentationFormat>
  <Paragraphs>23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100ләп кемиш тәртиви билән санаңлар.</vt:lpstr>
      <vt:lpstr>Презентация PowerPoint</vt:lpstr>
      <vt:lpstr>Презентация PowerPoint</vt:lpstr>
      <vt:lpstr>Сехирлиқ тәңлимиләр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Shark</dc:creator>
  <cp:lastModifiedBy>Shark</cp:lastModifiedBy>
  <cp:revision>7</cp:revision>
  <dcterms:created xsi:type="dcterms:W3CDTF">2017-11-20T04:26:11Z</dcterms:created>
  <dcterms:modified xsi:type="dcterms:W3CDTF">2017-11-27T03:50:17Z</dcterms:modified>
</cp:coreProperties>
</file>