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пн 27.11.17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Дохтур, дукан, китапхана </a:t>
            </a:r>
            <a:r>
              <a:rPr lang="kk-KZ" dirty="0" smtClean="0"/>
              <a:t>сөзлиригә диалог </a:t>
            </a:r>
            <a:r>
              <a:rPr lang="kk-KZ" dirty="0"/>
              <a:t>түзүп көрүңлар.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3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Ядқа йезиңлар: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8229600" cy="35872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Мән кичик чағда,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Бақтим бир күчүк.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Туруп һәр таңда,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Сүт бәрдим күтүп.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050050"/>
            <a:ext cx="8147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Қурдин-қурға көчирилмәйдиған сөзләр барму? </a:t>
            </a:r>
            <a:endParaRPr lang="ru-RU" sz="2800" dirty="0">
              <a:effectLst/>
              <a:latin typeface="Times New Roman KZ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Сехирлиқ сөз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9248" y="1844824"/>
            <a:ext cx="4906888" cy="1036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41. 18. 6. 27. 24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8615" y="3645024"/>
            <a:ext cx="6425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kk-KZ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Тавушлуқ </a:t>
            </a:r>
            <a:r>
              <a:rPr lang="kk-KZ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тәһлил қилиңлар. </a:t>
            </a:r>
            <a:endParaRPr lang="ru-RU" sz="4000" dirty="0">
              <a:effectLst/>
              <a:latin typeface="Times New Roman KZ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3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50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Times New Roman KZ</vt:lpstr>
      <vt:lpstr>Тема Office</vt:lpstr>
      <vt:lpstr>Дохтур, дукан, китапхана сөзлиригә диалог түзүп көрүңлар.</vt:lpstr>
      <vt:lpstr>Ядқа йезиңлар: </vt:lpstr>
      <vt:lpstr>Сехирлиқ сөз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Чечилған һәрипләрни жай-жайиға қоюп, сөз ясаңлар вә униңға 3-4 жүмлилик мәтин йезиңлар. </dc:title>
  <cp:lastModifiedBy>Shark</cp:lastModifiedBy>
  <cp:revision>8</cp:revision>
  <dcterms:modified xsi:type="dcterms:W3CDTF">2017-11-27T15:31:04Z</dcterms:modified>
</cp:coreProperties>
</file>