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7" r:id="rId2"/>
    <p:sldId id="264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3CBBC078-1E70-4753-AB7B-8EA21C46A323}" type="datetimeFigureOut">
              <a:rPr lang="ru-RU" smtClean="0"/>
              <a:pPr/>
              <a:t>24.11.2017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989D329-19EA-459F-9F60-CF9E4008D6C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>
    <mc:Choice xmlns:p14="http://schemas.microsoft.com/office/powerpoint/2010/main" Requires="p14">
      <p:transition p14:dur="100" advClick="0" advTm="10000"/>
    </mc:Choice>
    <mc:Fallback>
      <p:transition advClick="0" advTm="10000"/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age.jpg"/>
          <p:cNvPicPr>
            <a:picLocks noChangeAspect="1"/>
          </p:cNvPicPr>
          <p:nvPr/>
        </p:nvPicPr>
        <p:blipFill>
          <a:blip r:embed="rId5" cstate="print"/>
          <a:srcRect t="7353" b="7353"/>
          <a:stretch>
            <a:fillRect/>
          </a:stretch>
        </p:blipFill>
        <p:spPr>
          <a:xfrm>
            <a:off x="2939543" y="188640"/>
            <a:ext cx="5904450" cy="4216601"/>
          </a:xfrm>
          <a:prstGeom prst="rect">
            <a:avLst/>
          </a:prstGeom>
        </p:spPr>
      </p:pic>
      <p:pic>
        <p:nvPicPr>
          <p:cNvPr id="2" name="Детские - Нежные руки гладят меня (minus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11560" y="6021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00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617"/>
    </mc:Choice>
    <mc:Fallback>
      <p:transition advClick="0" advTm="1061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  <p:extLst>
    <p:ext uri="{E180D4A7-C9FB-4DFB-919C-405C955672EB}">
      <p14:showEvtLst xmlns:p14="http://schemas.microsoft.com/office/powerpoint/2010/main">
        <p14:playEvt time="0" objId="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:\img0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76672"/>
            <a:ext cx="3468687" cy="5360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887"/>
    </mc:Choice>
    <mc:Fallback>
      <p:transition advClick="0" advTm="10887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bg0010_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3889" b="13889"/>
          <a:stretch>
            <a:fillRect/>
          </a:stretch>
        </p:blipFill>
        <p:spPr>
          <a:xfrm>
            <a:off x="0" y="0"/>
            <a:ext cx="9495692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65822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483768" y="0"/>
            <a:ext cx="45466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1615"/>
    </mc:Choice>
    <mc:Fallback>
      <p:transition advClick="0" advTm="11615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7817717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6731" r="6731"/>
          <a:stretch>
            <a:fillRect/>
          </a:stretch>
        </p:blipFill>
        <p:spPr>
          <a:xfrm>
            <a:off x="-90498" y="0"/>
            <a:ext cx="9234498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R3FHFCGqpv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1266"/>
    </mc:Choice>
    <mc:Fallback>
      <p:transition advClick="0" advTm="11266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72030962a78e8206a7fcbaa11ad65a73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1852" b="1852"/>
          <a:stretch>
            <a:fillRect/>
          </a:stretch>
        </p:blipFill>
        <p:spPr>
          <a:xfrm>
            <a:off x="0" y="0"/>
            <a:ext cx="9495692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y7Wiy4RZPC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87624" y="0"/>
            <a:ext cx="68580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937"/>
    </mc:Choice>
    <mc:Fallback>
      <p:transition advClick="0" advTm="10937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tmb_205085_3550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023" r="11023"/>
          <a:stretch>
            <a:fillRect/>
          </a:stretch>
        </p:blipFill>
        <p:spPr>
          <a:xfrm>
            <a:off x="0" y="0"/>
            <a:ext cx="9495692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 descr="jLcwZesHML8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75656" y="962726"/>
            <a:ext cx="6372200" cy="47791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1575"/>
    </mc:Choice>
    <mc:Fallback>
      <p:transition advClick="0" advTm="11575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setwalls.ru-26734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11058" r="11058"/>
          <a:stretch>
            <a:fillRect/>
          </a:stretch>
        </p:blipFill>
        <p:spPr>
          <a:xfrm>
            <a:off x="0" y="0"/>
            <a:ext cx="9495692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FBeeNiKgyKU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0886"/>
    </mc:Choice>
    <mc:Fallback>
      <p:transition advClick="0" advTm="1088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 descr="170578619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l="3846" r="3846"/>
          <a:stretch>
            <a:fillRect/>
          </a:stretch>
        </p:blipFill>
        <p:spPr>
          <a:xfrm>
            <a:off x="0" y="0"/>
            <a:ext cx="9234499" cy="6858000"/>
          </a:xfr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 descr="vMY_uuqOMe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514600" y="0"/>
            <a:ext cx="4114800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100" advClick="0" advTm="11283"/>
    </mc:Choice>
    <mc:Fallback>
      <p:transition advClick="0" advTm="11283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115</TotalTime>
  <Words>0</Words>
  <Application>Microsoft Office PowerPoint</Application>
  <PresentationFormat>Экран (4:3)</PresentationFormat>
  <Paragraphs>0</Paragraphs>
  <Slides>8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Апекс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ALESIA</dc:creator>
  <cp:lastModifiedBy>библиотека</cp:lastModifiedBy>
  <cp:revision>18</cp:revision>
  <dcterms:created xsi:type="dcterms:W3CDTF">2017-11-22T18:23:04Z</dcterms:created>
  <dcterms:modified xsi:type="dcterms:W3CDTF">2017-11-24T07:19:20Z</dcterms:modified>
</cp:coreProperties>
</file>