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5" r:id="rId1"/>
  </p:sldMasterIdLst>
  <p:notesMasterIdLst>
    <p:notesMasterId r:id="rId13"/>
  </p:notesMasterIdLst>
  <p:sldIdLst>
    <p:sldId id="256" r:id="rId2"/>
    <p:sldId id="267" r:id="rId3"/>
    <p:sldId id="268" r:id="rId4"/>
    <p:sldId id="260" r:id="rId5"/>
    <p:sldId id="261" r:id="rId6"/>
    <p:sldId id="258" r:id="rId7"/>
    <p:sldId id="262" r:id="rId8"/>
    <p:sldId id="264" r:id="rId9"/>
    <p:sldId id="266" r:id="rId10"/>
    <p:sldId id="265" r:id="rId11"/>
    <p:sldId id="270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-37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4748BB-506C-45FC-877A-59EC25D4F921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3CDB50-658F-41D4-AE27-D9097AB318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09537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3CDB50-658F-41D4-AE27-D9097AB318BC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59129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29010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17308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63758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1263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29390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43608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01364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63521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22085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4284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0499076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341639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9050025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92632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868351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94856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DBC85-1B9E-4BB2-AC8C-75D679142FD3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412A6B0-4910-4C26-BA34-0C66827D20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57751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  <p:sldLayoutId id="2147483837" r:id="rId12"/>
    <p:sldLayoutId id="2147483838" r:id="rId13"/>
    <p:sldLayoutId id="2147483839" r:id="rId14"/>
    <p:sldLayoutId id="2147483840" r:id="rId15"/>
    <p:sldLayoutId id="214748384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63233" y="3278129"/>
            <a:ext cx="4631645" cy="1320800"/>
          </a:xfrm>
        </p:spPr>
        <p:txBody>
          <a:bodyPr/>
          <a:lstStyle/>
          <a:p>
            <a:r>
              <a:rPr lang="ru-RU" dirty="0" smtClean="0"/>
              <a:t>АЗИЗМАМАДОВА</a:t>
            </a:r>
            <a:br>
              <a:rPr lang="ru-RU" dirty="0" smtClean="0"/>
            </a:br>
            <a:r>
              <a:rPr lang="ru-RU" dirty="0" smtClean="0"/>
              <a:t>ВИКТОРИЯ</a:t>
            </a:r>
            <a:endParaRPr lang="ru-RU" dirty="0"/>
          </a:p>
        </p:txBody>
      </p:sp>
      <p:pic>
        <p:nvPicPr>
          <p:cNvPr id="3" name="Picture 3" descr="F:\портфолио1\фото творч\Изображение 22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529" r="20676"/>
          <a:stretch/>
        </p:blipFill>
        <p:spPr bwMode="auto">
          <a:xfrm>
            <a:off x="385820" y="1001392"/>
            <a:ext cx="4959919" cy="5265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820" y="201708"/>
            <a:ext cx="8779001" cy="140829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2856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74" y="272451"/>
            <a:ext cx="4450466" cy="26519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6536" t="10535" r="3434" b="4211"/>
          <a:stretch/>
        </p:blipFill>
        <p:spPr>
          <a:xfrm>
            <a:off x="299999" y="3261590"/>
            <a:ext cx="5145206" cy="32481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1840" y="983584"/>
            <a:ext cx="4776214" cy="358216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3718437" y="1669503"/>
            <a:ext cx="3883489" cy="38530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/>
          <a:srcRect l="11191" t="25153" r="33102" b="7180"/>
          <a:stretch/>
        </p:blipFill>
        <p:spPr>
          <a:xfrm>
            <a:off x="5158577" y="2601077"/>
            <a:ext cx="3797585" cy="34585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7046" y="3341486"/>
            <a:ext cx="4218113" cy="316827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25206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951" y="176788"/>
            <a:ext cx="4945952" cy="33591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778" t="2787" r="24439" b="3084"/>
          <a:stretch/>
        </p:blipFill>
        <p:spPr>
          <a:xfrm>
            <a:off x="8120702" y="201304"/>
            <a:ext cx="2920622" cy="645539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95" t="27860" r="1144" b="2686"/>
          <a:stretch/>
        </p:blipFill>
        <p:spPr>
          <a:xfrm rot="5400000">
            <a:off x="5102518" y="2280890"/>
            <a:ext cx="4312693" cy="229091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/>
          <a:srcRect l="9006" t="18030" r="31293" b="26806"/>
          <a:stretch/>
        </p:blipFill>
        <p:spPr>
          <a:xfrm>
            <a:off x="448536" y="2038374"/>
            <a:ext cx="4496671" cy="276994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/>
          <a:srcRect l="6617" t="26985" r="40607" b="30388"/>
          <a:stretch/>
        </p:blipFill>
        <p:spPr>
          <a:xfrm rot="10800000">
            <a:off x="677334" y="4123205"/>
            <a:ext cx="4046976" cy="21791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748" t="38011" r="15180" b="7462"/>
          <a:stretch/>
        </p:blipFill>
        <p:spPr>
          <a:xfrm>
            <a:off x="2793507" y="1922354"/>
            <a:ext cx="2871910" cy="479818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4748" t="61974" r="18322" b="-3201"/>
          <a:stretch/>
        </p:blipFill>
        <p:spPr>
          <a:xfrm>
            <a:off x="3442363" y="1548216"/>
            <a:ext cx="3759706" cy="38372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7388999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09" y="470263"/>
            <a:ext cx="5381897" cy="40364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6211" t="3670" r="9173"/>
          <a:stretch/>
        </p:blipFill>
        <p:spPr>
          <a:xfrm>
            <a:off x="4265631" y="1355173"/>
            <a:ext cx="2702613" cy="46508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768" t="1864" r="5568" b="-714"/>
          <a:stretch/>
        </p:blipFill>
        <p:spPr>
          <a:xfrm>
            <a:off x="7140477" y="1930400"/>
            <a:ext cx="4048686" cy="358769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704244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4002" y="3153201"/>
            <a:ext cx="2491646" cy="35142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392" y="1253390"/>
            <a:ext cx="7537072" cy="502981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08" y="236372"/>
            <a:ext cx="3889106" cy="29168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474" r="1503"/>
          <a:stretch/>
        </p:blipFill>
        <p:spPr>
          <a:xfrm rot="16200000">
            <a:off x="7720412" y="-1415147"/>
            <a:ext cx="2465106" cy="56502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32185" y="3314273"/>
            <a:ext cx="1864258" cy="45617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918764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" y="554682"/>
            <a:ext cx="3973015" cy="29797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554682"/>
            <a:ext cx="4385118" cy="584682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192" t="9026" r="6124" b="2945"/>
          <a:stretch/>
        </p:blipFill>
        <p:spPr>
          <a:xfrm rot="5400000">
            <a:off x="1471587" y="3211962"/>
            <a:ext cx="2210938" cy="36712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5227685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24" y="784281"/>
            <a:ext cx="2845907" cy="37945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058" y="609600"/>
            <a:ext cx="3309887" cy="44131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t="2653" r="3410"/>
          <a:stretch/>
        </p:blipFill>
        <p:spPr>
          <a:xfrm>
            <a:off x="3743511" y="1446662"/>
            <a:ext cx="3433067" cy="460539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46544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1368" y="208130"/>
            <a:ext cx="4767485" cy="344453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816" t="4088" r="6264" b="8149"/>
          <a:stretch/>
        </p:blipFill>
        <p:spPr>
          <a:xfrm>
            <a:off x="259698" y="208130"/>
            <a:ext cx="3048505" cy="42006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521" t="3866" r="6077" b="6377"/>
          <a:stretch/>
        </p:blipFill>
        <p:spPr>
          <a:xfrm>
            <a:off x="3308203" y="1930399"/>
            <a:ext cx="3054473" cy="41822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rcRect l="13819" t="8533" r="10081" b="16219"/>
          <a:stretch/>
        </p:blipFill>
        <p:spPr>
          <a:xfrm>
            <a:off x="6537860" y="2947916"/>
            <a:ext cx="2819399" cy="37170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75000"/>
                <a:lumOff val="2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2932169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064" t="10931" r="5652" b="3901"/>
          <a:stretch/>
        </p:blipFill>
        <p:spPr>
          <a:xfrm rot="16200000">
            <a:off x="3774598" y="2148763"/>
            <a:ext cx="4572002" cy="33846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058" r="2376"/>
          <a:stretch/>
        </p:blipFill>
        <p:spPr>
          <a:xfrm rot="5400000">
            <a:off x="7273334" y="1402451"/>
            <a:ext cx="5079241" cy="37437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8989" y="1361722"/>
            <a:ext cx="5016123" cy="37620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158521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22" y="296081"/>
            <a:ext cx="4409649" cy="58795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773" y="1272653"/>
            <a:ext cx="5099714" cy="382478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1073336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4584" y="2115403"/>
            <a:ext cx="5015900" cy="43810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2072" y="609600"/>
            <a:ext cx="7260609" cy="150580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030A0"/>
                </a:solidFill>
              </a:rPr>
              <a:t>«БЛАГОДАРЮ ЗА ВНИМАНИЕ!»</a:t>
            </a:r>
            <a:endParaRPr lang="ru-RU" sz="5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85811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200</TotalTime>
  <Words>7</Words>
  <Application>Microsoft Office PowerPoint</Application>
  <PresentationFormat>Произвольный</PresentationFormat>
  <Paragraphs>3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Грань</vt:lpstr>
      <vt:lpstr>АЗИЗМАМАДОВА ВИКТОРИЯ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«БЛАГОДАРЮ ЗА ВНИМАНИЕ!»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Даша</dc:creator>
  <cp:lastModifiedBy>Виктория</cp:lastModifiedBy>
  <cp:revision>25</cp:revision>
  <dcterms:created xsi:type="dcterms:W3CDTF">2017-03-27T08:21:39Z</dcterms:created>
  <dcterms:modified xsi:type="dcterms:W3CDTF">2017-12-06T08:20:40Z</dcterms:modified>
</cp:coreProperties>
</file>