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8A01A-C918-414F-B3E4-37C4C5F55D86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1C1DD-19FB-4232-AB48-5FFE104F18C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654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dirty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dirty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5552F5B8-11DB-4241-8416-3F28A3498CA5}" type="datetimeFigureOut">
              <a:rPr lang="ru-RU" smtClean="0"/>
              <a:t>08.12.2017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7FBE9BE2-1C3D-46DA-A0DA-F6EE05AFB844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980728"/>
            <a:ext cx="9036496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Где я живу ?</a:t>
            </a:r>
          </a:p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И что меня окружает ?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498140"/>
            <a:ext cx="4662264" cy="33872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52" y="3481147"/>
            <a:ext cx="4662264" cy="340423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3928" y="3573016"/>
            <a:ext cx="1656184" cy="266429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divot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  <a:reflection blurRad="6350" stA="55000" endA="50" endPos="85000" dist="29997" dir="5400000" sy="-100000" algn="bl" rotWithShape="0"/>
                </a:effectLst>
              </a:rPr>
              <a:t>?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456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52536" y="1241465"/>
            <a:ext cx="971065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4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Достопримечательности города Краснодар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4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2976"/>
            <a:ext cx="9144000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4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12845"/>
            <a:ext cx="4364135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Краснодар – столица </a:t>
            </a:r>
            <a:r>
              <a:rPr lang="ru-RU" sz="4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Кубани.</a:t>
            </a:r>
          </a:p>
          <a:p>
            <a:r>
              <a:rPr lang="ru-RU" sz="4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Основан </a:t>
            </a:r>
            <a:r>
              <a:rPr lang="ru-RU" sz="4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1793 </a:t>
            </a:r>
            <a:r>
              <a:rPr lang="ru-RU" sz="4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году, и был Назван Екатерино-</a:t>
            </a:r>
          </a:p>
          <a:p>
            <a:r>
              <a:rPr lang="ru-RU" sz="4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даром </a:t>
            </a:r>
            <a:r>
              <a:rPr lang="ru-RU" sz="4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честь императрицы Екатерины II.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20636"/>
            <a:ext cx="4860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1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258290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Проект </a:t>
            </a:r>
            <a:r>
              <a:rPr lang="ru-RU" sz="2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памятника был разработан знаменитым художником и скульптором  Михаилом Микешиным в  1895 году  к празднованию 100-летия Кубанского казачьего войска</a:t>
            </a:r>
            <a:r>
              <a:rPr lang="ru-RU" sz="2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.. </a:t>
            </a:r>
            <a:r>
              <a:rPr lang="ru-RU" sz="2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Памятник был торжественно заложен осенью 1896 года, а его открытие состоялось лишь 6 мая 1907 года. </a:t>
            </a:r>
            <a:endParaRPr lang="ru-RU" sz="2000" dirty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chemeClr val="accent3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30" y="1988840"/>
            <a:ext cx="3032901" cy="41044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51731" y="200834"/>
            <a:ext cx="70486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Памятник Екатерине </a:t>
            </a:r>
            <a:r>
              <a:rPr lang="en-US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II 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515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2318677"/>
            <a:ext cx="4572000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Бронзовая </a:t>
            </a:r>
            <a:r>
              <a:rPr lang="ru-RU" sz="2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скульптура всадника перед зданием администрации. Пополнила список  достопримечательностей Краснодара 7 апреля 2005 года. По словам скульптора Александра Аполлонова, бронзовая фигура представляет собой собирательный образ казака-первопроходца, защитника и просветителя. Историческим прототипом стал войсковой судья Антон Головатый.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31872"/>
            <a:ext cx="3859954" cy="49374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7640" y="66076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Памятник</a:t>
            </a:r>
          </a:p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</a:t>
            </a: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Казакам – основателям земли Кубанской». </a:t>
            </a:r>
          </a:p>
        </p:txBody>
      </p:sp>
    </p:spTree>
    <p:extLst>
      <p:ext uri="{BB962C8B-B14F-4D97-AF65-F5344CB8AC3E}">
        <p14:creationId xmlns:p14="http://schemas.microsoft.com/office/powerpoint/2010/main" val="316032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1989995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</a:t>
            </a:r>
            <a:r>
              <a:rPr lang="ru-RU" dirty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самом центре города, на пересечении улиц Красной и Горького, стоит памятник, созданный по мотивам известной картине И.Е. Репина «Запорожцы пишут письмо турецкому султану». Он посвящен 120-летию посещения Кубанского края И. Е. Репиным. Бронзовый памятник был создан в 2008г., его автор – известный скульптор В. </a:t>
            </a:r>
            <a:r>
              <a:rPr lang="ru-RU" dirty="0" smtClean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Пчелин.</a:t>
            </a:r>
          </a:p>
          <a:p>
            <a:r>
              <a:rPr lang="ru-RU" dirty="0" smtClean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dirty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Скульптор намеренно оставил на лавочке рядом с казаками одно свободное место, чтобы каждый житель города смог сесть за один стол с запорожцами и ощутить себя частью истории.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3114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Памятник </a:t>
            </a:r>
            <a:endParaRPr lang="ru-RU" sz="2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</a:t>
            </a:r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Запорожцы пишут письмо турецкому султану».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" y="2132856"/>
            <a:ext cx="4584479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1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3471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Памятник </a:t>
            </a:r>
            <a:endParaRPr lang="ru-RU" sz="2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"</a:t>
            </a:r>
            <a:r>
              <a:rPr lang="ru-RU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Екатеринодарцам - жертвам гражданской войны в России".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74232" y="2060848"/>
            <a:ext cx="4139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7 ноября 1998 года на центральной аллее парка имени Горького состоялось торжественное открытие памятника «Примирения и согласия», посвященного сгоревшим в пламени Гражданской войны мирным жителям и воинам. Два крыла высотой семь метров возвышаются над плитой из гранита, на которой в золотом венке лежат буденовка и папаха – символы Красной и Белой армий. </a:t>
            </a:r>
            <a:endParaRPr lang="ru-RU" sz="2000" dirty="0" smtClean="0">
              <a:ln w="18415" cmpd="sng">
                <a:solidFill>
                  <a:schemeClr val="accent1"/>
                </a:solidFill>
                <a:prstDash val="solid"/>
              </a:ln>
              <a:solidFill>
                <a:schemeClr val="accent3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0" r="21668" b="11102"/>
          <a:stretch/>
        </p:blipFill>
        <p:spPr>
          <a:xfrm>
            <a:off x="629816" y="2132856"/>
            <a:ext cx="3744416" cy="42571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aturation sat="4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44" y="5229200"/>
            <a:ext cx="1424436" cy="1080120"/>
          </a:xfrm>
          <a:prstGeom prst="ellipse">
            <a:avLst/>
          </a:prstGeom>
          <a:ln w="34925" cap="rnd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RelaxedModerately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36564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-1519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Вывод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766" y="3064137"/>
            <a:ext cx="3668468" cy="3793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752" y="1139260"/>
            <a:ext cx="9036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chemeClr val="accent1"/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Я живу в прекрасном городе с богатой историей. От всего, что меня окружает, веет отважным казачьим духом. Я очень люблю свой горд и всегда с гордостью произношу его название – «Краснодар»!</a:t>
            </a:r>
            <a:endParaRPr lang="ru-RU" sz="2400" dirty="0">
              <a:ln w="18415" cmpd="sng">
                <a:solidFill>
                  <a:schemeClr val="accent1"/>
                </a:solidFill>
                <a:prstDash val="solid"/>
              </a:ln>
              <a:solidFill>
                <a:schemeClr val="accent3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08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Другая 2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9CE2AD"/>
      </a:accent1>
      <a:accent2>
        <a:srgbClr val="DEF5E4"/>
      </a:accent2>
      <a:accent3>
        <a:srgbClr val="5BD078"/>
      </a:accent3>
      <a:accent4>
        <a:srgbClr val="A5D028"/>
      </a:accent4>
      <a:accent5>
        <a:srgbClr val="C6E7FC"/>
      </a:accent5>
      <a:accent6>
        <a:srgbClr val="05E0DB"/>
      </a:accent6>
      <a:hlink>
        <a:srgbClr val="00B050"/>
      </a:hlink>
      <a:folHlink>
        <a:srgbClr val="5BD078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760</TotalTime>
  <Words>326</Words>
  <Application>Microsoft Office PowerPoint</Application>
  <PresentationFormat>Экран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Constantia</vt:lpstr>
      <vt:lpstr>Garamond</vt:lpstr>
      <vt:lpstr>Tahoma</vt:lpstr>
      <vt:lpstr>Tunga</vt:lpstr>
      <vt:lpstr>BlackTie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Sasha</dc:creator>
  <cp:lastModifiedBy>1</cp:lastModifiedBy>
  <cp:revision>19</cp:revision>
  <dcterms:created xsi:type="dcterms:W3CDTF">2017-02-27T19:49:11Z</dcterms:created>
  <dcterms:modified xsi:type="dcterms:W3CDTF">2017-12-08T05:09:04Z</dcterms:modified>
</cp:coreProperties>
</file>