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57" r:id="rId5"/>
    <p:sldId id="258" r:id="rId6"/>
    <p:sldId id="259" r:id="rId7"/>
    <p:sldId id="261" r:id="rId8"/>
    <p:sldId id="260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0C8BC-7BC2-4B85-9D05-4D236B24974C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3EEA3-243E-4D6E-96F8-D7C97F91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0C8BC-7BC2-4B85-9D05-4D236B24974C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3EEA3-243E-4D6E-96F8-D7C97F91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0C8BC-7BC2-4B85-9D05-4D236B24974C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3EEA3-243E-4D6E-96F8-D7C97F91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0C8BC-7BC2-4B85-9D05-4D236B24974C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3EEA3-243E-4D6E-96F8-D7C97F91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0C8BC-7BC2-4B85-9D05-4D236B24974C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3EEA3-243E-4D6E-96F8-D7C97F91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0C8BC-7BC2-4B85-9D05-4D236B24974C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3EEA3-243E-4D6E-96F8-D7C97F91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0C8BC-7BC2-4B85-9D05-4D236B24974C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3EEA3-243E-4D6E-96F8-D7C97F91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0C8BC-7BC2-4B85-9D05-4D236B24974C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3EEA3-243E-4D6E-96F8-D7C97F91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0C8BC-7BC2-4B85-9D05-4D236B24974C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7E3EEA3-243E-4D6E-96F8-D7C97F91D41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0C8BC-7BC2-4B85-9D05-4D236B24974C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3EEA3-243E-4D6E-96F8-D7C97F91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0C8BC-7BC2-4B85-9D05-4D236B24974C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3EEA3-243E-4D6E-96F8-D7C97F91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6E0C8BC-7BC2-4B85-9D05-4D236B24974C}" type="datetimeFigureOut">
              <a:rPr lang="ru-RU" smtClean="0"/>
              <a:pPr/>
              <a:t>22.10.2017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7E3EEA3-243E-4D6E-96F8-D7C97F91D41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sevaquarium.ru/wp-content/uploads/2015/07/kovalevskiy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sevaquarium.ru/wp-content/uploads/2015/07/4_big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928670"/>
            <a:ext cx="7851648" cy="1828800"/>
          </a:xfrm>
        </p:spPr>
        <p:txBody>
          <a:bodyPr>
            <a:noAutofit/>
          </a:bodyPr>
          <a:lstStyle/>
          <a:p>
            <a:pPr algn="ctr"/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3786190"/>
            <a:ext cx="8039128" cy="2571768"/>
          </a:xfrm>
        </p:spPr>
        <p:txBody>
          <a:bodyPr>
            <a:no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Исполнител</a:t>
            </a: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ь:</a:t>
            </a:r>
          </a:p>
          <a:p>
            <a:r>
              <a:rPr lang="ru-RU" sz="1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Мачкевская</a:t>
            </a: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Ольга Сергеевна,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учитель предмета «Севастополеведение»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ГБОУ «Средняя общеобразовательная школа №19 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имени Героя Советского Союза П.П.Павлова»</a:t>
            </a:r>
          </a:p>
          <a:p>
            <a:r>
              <a:rPr lang="ru-RU" sz="1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г.Севастополя</a:t>
            </a: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3000372"/>
            <a:ext cx="792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Севастопольский аквариум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Пояснительная записка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Севастопольский Аквариум-один из старейших аквариумов в Европе, справедливо входит в число популярных достопримечательностей Крыма. В стенах музея представлена уникальная коллекция морских животных со всего мира. Удивительные экспонаты много лет привлекают не только местных жителей, но и гостей из разных уголков ближнего и дальнего зарубежья. </a:t>
            </a:r>
            <a:r>
              <a:rPr lang="ru-RU" dirty="0"/>
              <a:t>Д</a:t>
            </a:r>
            <a:r>
              <a:rPr lang="ru-RU" dirty="0" smtClean="0"/>
              <a:t>анная презентация предназначена для детей младшего школьного возраста (3-4 </a:t>
            </a:r>
            <a:r>
              <a:rPr lang="ru-RU" dirty="0" err="1" smtClean="0"/>
              <a:t>кл</a:t>
            </a:r>
            <a:r>
              <a:rPr lang="ru-RU" dirty="0" smtClean="0"/>
              <a:t>.),может использоваться на уроках окружающего мира и в рамках программы внеурочной деятельности курса «</a:t>
            </a:r>
            <a:r>
              <a:rPr lang="ru-RU" dirty="0" err="1" smtClean="0"/>
              <a:t>Севастополеведение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24558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Цель</a:t>
            </a:r>
            <a:r>
              <a:rPr lang="ru-RU" dirty="0" smtClean="0"/>
              <a:t>: познакомить учащихся с историей возникновения Севастопольского Аквариума и его обитателями</a:t>
            </a:r>
          </a:p>
          <a:p>
            <a:r>
              <a:rPr lang="ru-RU" dirty="0" smtClean="0"/>
              <a:t>Задачи:</a:t>
            </a:r>
          </a:p>
          <a:p>
            <a:r>
              <a:rPr lang="ru-RU" dirty="0" smtClean="0"/>
              <a:t>-ознакомление учащихся с яркими страницами истории родного края;</a:t>
            </a:r>
          </a:p>
          <a:p>
            <a:r>
              <a:rPr lang="ru-RU" dirty="0" smtClean="0"/>
              <a:t>-воспитание бережного отношения к своему городу, природной среде, уважения к культурным ценностям;</a:t>
            </a:r>
          </a:p>
          <a:p>
            <a:r>
              <a:rPr lang="ru-RU" dirty="0" smtClean="0"/>
              <a:t>-формирование мотивации к </a:t>
            </a:r>
            <a:r>
              <a:rPr lang="ru-RU" smtClean="0"/>
              <a:t>творческому труду.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04088"/>
            <a:ext cx="8715436" cy="17962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i="1" dirty="0" smtClean="0"/>
              <a:t>История севастопольского аквариума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4900618" cy="4389120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Севастопольский морской Аквариум-музей - один из старейших публичных аквариумов в Европе и стране. Он был основан в 1897 г при Севастопольской биологической станции. Идея создания Аквариума принадлежит первому директору Севастопольской биологической станции академику А.О. Ковалевскому.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kovalevskiy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70" y="2143116"/>
            <a:ext cx="2952754" cy="3648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39028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Находился он в том же месте, что и сегодня: можно даже найти первые фото аквариума в Севастополе, на которых легко опознается здание на набережной.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первые фото севастопольского аквариум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52" y="1785926"/>
            <a:ext cx="6000792" cy="4500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4614866" cy="5510994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Академик С.А. Зернов, талантливый гидробиолог руководил станцией в период с 1901 по 1914 год. При нем введена плата за посещение музея. Три дня в неделю вход в аквариум был платный, остальное время гости посещали музей на бесплатной основе. Благодаря С.А. Зернову здание аквариума в 1912 году дополнено южным крылом.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http://e-libra.ru/files/books/2011/07/26/184023/i009-001-20298010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2" y="1142984"/>
            <a:ext cx="3295663" cy="4643470"/>
          </a:xfrm>
          <a:prstGeom prst="rect">
            <a:avLst/>
          </a:prstGeom>
          <a:ln w="190500" cap="sq">
            <a:solidFill>
              <a:schemeClr val="accent3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935480"/>
            <a:ext cx="3971924" cy="438912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 время Второй Мировой войны зданию аквариума повезло. Оно было лишь частично разрушено.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://sevaquarium.ru/wp-content/uploads/2015/07/4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18" y="1857364"/>
            <a:ext cx="4929222" cy="4357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357166"/>
            <a:ext cx="5286412" cy="5967434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После освобождения Севастополя 9 мая 1944 года директором Севастопольской биологической станции был назначен доктор биологических наук профессор В.А.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Водяницкий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 именем которого связаны важнейшие этапы истории аквариума - восстановление аквариума из руин и строительство нового аквариума. В 1948 - 1950 годах велись работы по строительству здания и монтажу морского аквариума.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Летом 1951 года аквариум был открыт для посетителей.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upload.wikimedia.org/wikipedia/ru/1/19/Vodyanicky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1214422"/>
            <a:ext cx="2809875" cy="3971925"/>
          </a:xfrm>
          <a:prstGeom prst="rect">
            <a:avLst/>
          </a:prstGeom>
          <a:ln w="190500" cap="sq">
            <a:solidFill>
              <a:schemeClr val="accent3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Современный Севастопольский Аквариум-музей посещает более 100 000 человек в год.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Аквариум - музей в Севастополе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1428736"/>
            <a:ext cx="6500858" cy="5000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3929090" cy="5214974"/>
          </a:xfrm>
        </p:spPr>
        <p:txBody>
          <a:bodyPr>
            <a:noAutofit/>
          </a:bodyPr>
          <a:lstStyle/>
          <a:p>
            <a:pPr fontAlgn="base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Экспозиция представлена в пяти залах (900 кв.м). Аквариум представляет ценность не только для туристов: он стал площадкой для исследований и местом хранилища ценнейших экспонатов. Сегодня в музее можно познакомиться с более чем 700 видами обитателей морских глубин.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akvarium-v-sevastopol-plan-shema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4" y="1000108"/>
            <a:ext cx="4357718" cy="5143536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357686" y="285728"/>
            <a:ext cx="45005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6B422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 залов аквариума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5312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Первый зал размещает малые аквариумы, где посетители могут посмотреть на представителей коралловых рифов, креветок, небольших по размеру рыб и беспозвоночных. Здесь резвятся рыбы-клоуны, мурены, рыбы-ангелы и другие</a:t>
            </a:r>
          </a:p>
          <a:p>
            <a:endParaRPr lang="ru-RU" dirty="0"/>
          </a:p>
        </p:txBody>
      </p:sp>
      <p:pic>
        <p:nvPicPr>
          <p:cNvPr id="4" name="Рисунок 3" descr="http://crimea-tour.at.ua/_si/0/7859382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>
            <a:fillRect/>
          </a:stretch>
        </p:blipFill>
        <p:spPr bwMode="auto">
          <a:xfrm>
            <a:off x="1500166" y="2852936"/>
            <a:ext cx="6756427" cy="3719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438912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Второй зал поделен на секции: черноморскую и тропическую. Помещение размещает 12 малых </a:t>
            </a:r>
            <a:r>
              <a:rPr lang="ru-RU" dirty="0" err="1" smtClean="0"/>
              <a:t>пристенных</a:t>
            </a:r>
            <a:r>
              <a:rPr lang="ru-RU" dirty="0" smtClean="0"/>
              <a:t> бассейнов (до 7 куб. м) и круглый бассейн (глубина – 2,5 м, диаметр – 9 метров). Создаются подходящие искусственные условия, где можно содержать даже тропических акул.</a:t>
            </a:r>
          </a:p>
          <a:p>
            <a:endParaRPr lang="ru-RU" dirty="0"/>
          </a:p>
        </p:txBody>
      </p:sp>
      <p:pic>
        <p:nvPicPr>
          <p:cNvPr id="4" name="Рисунок 3" descr="http://aquaria.ru/files/u2459/DSC03568.jpg"/>
          <p:cNvPicPr/>
          <p:nvPr/>
        </p:nvPicPr>
        <p:blipFill>
          <a:blip r:embed="rId2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56" y="2714620"/>
            <a:ext cx="57150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86808" cy="438912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В третьем зале расположились рептилии, морские и пресноводные черепахи, </a:t>
            </a:r>
            <a:r>
              <a:rPr lang="ru-RU" err="1" smtClean="0"/>
              <a:t>питоны</a:t>
            </a:r>
            <a:r>
              <a:rPr lang="ru-RU" smtClean="0"/>
              <a:t>, обитатели </a:t>
            </a:r>
            <a:r>
              <a:rPr lang="ru-RU" dirty="0" smtClean="0"/>
              <a:t>Индийского и Атлантического океанов. Здесь живет любимец детворы – очковый кайман.</a:t>
            </a:r>
          </a:p>
          <a:p>
            <a:endParaRPr lang="ru-RU" dirty="0"/>
          </a:p>
        </p:txBody>
      </p:sp>
      <p:pic>
        <p:nvPicPr>
          <p:cNvPr id="23554" name="Picture 2" descr="D:\1-A фотоальбом\Севастопольский аквариум 02.11.2016\IMG_20161102_1109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000240"/>
            <a:ext cx="6000760" cy="4500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357166"/>
            <a:ext cx="8229600" cy="438912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Четвертый зал – для пресноводных и рептилий. В одном из аквариумов создана оранжерея с имитацией развалин древнего храма Камбоджи.</a:t>
            </a:r>
          </a:p>
          <a:p>
            <a:endParaRPr lang="ru-RU" dirty="0"/>
          </a:p>
        </p:txBody>
      </p:sp>
      <p:pic>
        <p:nvPicPr>
          <p:cNvPr id="24579" name="Picture 3" descr="F:\zal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89" y="1857364"/>
            <a:ext cx="6225311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71480"/>
            <a:ext cx="8229600" cy="2143140"/>
          </a:xfrm>
        </p:spPr>
        <p:txBody>
          <a:bodyPr/>
          <a:lstStyle/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Ихтиофауна Мирового океана представлена в пятом зале. Он был открыт ко Дню ВМФ в 2013 году. Живые экспонаты, представленные в этом помещении, – опасны для жизни человека. Здесь можно встретить акул, рыбу-камень, электрического угря, рыбу фугу и других. </a:t>
            </a:r>
          </a:p>
          <a:p>
            <a:pPr lvl="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Рисунок 5" descr="Рыба-камень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3857628"/>
            <a:ext cx="3571900" cy="2678925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 descr="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529" y="2609850"/>
            <a:ext cx="3096060" cy="2319348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 descr="pufferfish-rests-pi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4214818"/>
            <a:ext cx="3587744" cy="2393538"/>
          </a:xfrm>
          <a:prstGeom prst="ellipse">
            <a:avLst/>
          </a:prstGeom>
          <a:ln w="63500" cap="rnd">
            <a:solidFill>
              <a:schemeClr val="accent3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144</TotalTime>
  <Words>582</Words>
  <Application>Microsoft Office PowerPoint</Application>
  <PresentationFormat>Экран (4:3)</PresentationFormat>
  <Paragraphs>28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Презентация PowerPoint</vt:lpstr>
      <vt:lpstr>Пояснительная записка</vt:lpstr>
      <vt:lpstr>Презентация PowerPoint</vt:lpstr>
      <vt:lpstr>История севастопольского аквариума </vt:lpstr>
      <vt:lpstr>Находился он в том же месте, что и сегодня: можно даже найти первые фото аквариума в Севастополе, на которых легко опознается здание на набережной. </vt:lpstr>
      <vt:lpstr>Академик С.А. Зернов, талантливый гидробиолог руководил станцией в период с 1901 по 1914 год. При нем введена плата за посещение музея. Три дня в неделю вход в аквариум был платный, остальное время гости посещали музей на бесплатной основе. Благодаря С.А. Зернову здание аквариума в 1912 году дополнено южным крылом. </vt:lpstr>
      <vt:lpstr>Во время Второй Мировой войны зданию аквариума повезло. Оно было лишь частично разрушено.</vt:lpstr>
      <vt:lpstr>Презентация PowerPoint</vt:lpstr>
      <vt:lpstr>Современный Севастопольский Аквариум-музей посещает более 100 000 человек в год. </vt:lpstr>
      <vt:lpstr>Экспозиция представлена в пяти залах (900 кв.м). Аквариум представляет ценность не только для туристов: он стал площадкой для исследований и местом хранилища ценнейших экспонатов. Сегодня в музее можно познакомиться с более чем 700 видами обитателей морских глубин.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Российской Федерации Федеральное государственное бюджетное образовательное учреждение высшего образования «Российский экономический университет имени Г.В.Плеханова» Севастопольский филиал Отдел дополнительного профессионального образования и информатизации Дополнительная профессиональная программа повышения квалификации для работников образования Государственное бюджетное  образовательное учреждение Отдел дополнительного  профессионального образования Севастопольский центр развития образования</dc:title>
  <dc:creator>user</dc:creator>
  <cp:lastModifiedBy>frxi</cp:lastModifiedBy>
  <cp:revision>6</cp:revision>
  <cp:lastPrinted>2017-06-16T14:07:05Z</cp:lastPrinted>
  <dcterms:created xsi:type="dcterms:W3CDTF">2017-06-14T14:18:53Z</dcterms:created>
  <dcterms:modified xsi:type="dcterms:W3CDTF">2017-10-22T17:02:21Z</dcterms:modified>
</cp:coreProperties>
</file>