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8" r:id="rId5"/>
    <p:sldId id="269" r:id="rId6"/>
    <p:sldId id="259" r:id="rId7"/>
    <p:sldId id="270" r:id="rId8"/>
    <p:sldId id="260" r:id="rId9"/>
    <p:sldId id="271" r:id="rId10"/>
    <p:sldId id="261" r:id="rId11"/>
    <p:sldId id="272" r:id="rId12"/>
    <p:sldId id="262" r:id="rId13"/>
    <p:sldId id="273" r:id="rId14"/>
    <p:sldId id="263" r:id="rId15"/>
    <p:sldId id="274" r:id="rId16"/>
    <p:sldId id="264" r:id="rId17"/>
    <p:sldId id="275" r:id="rId18"/>
    <p:sldId id="265" r:id="rId19"/>
    <p:sldId id="266" r:id="rId20"/>
    <p:sldId id="295" r:id="rId21"/>
    <p:sldId id="267" r:id="rId22"/>
    <p:sldId id="294" r:id="rId23"/>
    <p:sldId id="296" r:id="rId24"/>
    <p:sldId id="297" r:id="rId25"/>
    <p:sldId id="299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0EB6C-66DC-442C-B37B-47CAD1F3532E}" type="datetimeFigureOut">
              <a:rPr lang="ru-RU" smtClean="0"/>
              <a:t>10.12.2017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4C2B8-9D4B-4A2A-B729-16EB58A379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1528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0EB6C-66DC-442C-B37B-47CAD1F3532E}" type="datetimeFigureOut">
              <a:rPr lang="ru-RU" smtClean="0"/>
              <a:t>10.12.2017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4C2B8-9D4B-4A2A-B729-16EB58A379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0474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0EB6C-66DC-442C-B37B-47CAD1F3532E}" type="datetimeFigureOut">
              <a:rPr lang="ru-RU" smtClean="0"/>
              <a:t>10.12.2017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4C2B8-9D4B-4A2A-B729-16EB58A379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1467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0EB6C-66DC-442C-B37B-47CAD1F3532E}" type="datetimeFigureOut">
              <a:rPr lang="ru-RU" smtClean="0"/>
              <a:t>10.12.2017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4C2B8-9D4B-4A2A-B729-16EB58A379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972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0EB6C-66DC-442C-B37B-47CAD1F3532E}" type="datetimeFigureOut">
              <a:rPr lang="ru-RU" smtClean="0"/>
              <a:t>10.12.2017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4C2B8-9D4B-4A2A-B729-16EB58A379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5540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0EB6C-66DC-442C-B37B-47CAD1F3532E}" type="datetimeFigureOut">
              <a:rPr lang="ru-RU" smtClean="0"/>
              <a:t>10.12.2017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4C2B8-9D4B-4A2A-B729-16EB58A379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2277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0EB6C-66DC-442C-B37B-47CAD1F3532E}" type="datetimeFigureOut">
              <a:rPr lang="ru-RU" smtClean="0"/>
              <a:t>10.12.2017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4C2B8-9D4B-4A2A-B729-16EB58A379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3359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0EB6C-66DC-442C-B37B-47CAD1F3532E}" type="datetimeFigureOut">
              <a:rPr lang="ru-RU" smtClean="0"/>
              <a:t>10.12.2017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4C2B8-9D4B-4A2A-B729-16EB58A379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3879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0EB6C-66DC-442C-B37B-47CAD1F3532E}" type="datetimeFigureOut">
              <a:rPr lang="ru-RU" smtClean="0"/>
              <a:t>10.12.2017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4C2B8-9D4B-4A2A-B729-16EB58A379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4557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0EB6C-66DC-442C-B37B-47CAD1F3532E}" type="datetimeFigureOut">
              <a:rPr lang="ru-RU" smtClean="0"/>
              <a:t>10.12.2017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4C2B8-9D4B-4A2A-B729-16EB58A379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7806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0EB6C-66DC-442C-B37B-47CAD1F3532E}" type="datetimeFigureOut">
              <a:rPr lang="ru-RU" smtClean="0"/>
              <a:t>10.12.2017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4C2B8-9D4B-4A2A-B729-16EB58A379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9713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40EB6C-66DC-442C-B37B-47CAD1F3532E}" type="datetimeFigureOut">
              <a:rPr lang="ru-RU" smtClean="0"/>
              <a:t>10.12.2017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C4C2B8-9D4B-4A2A-B729-16EB58A379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3668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16632"/>
            <a:ext cx="7772400" cy="1470025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Государственное учреждение образования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«Средняя школа № 6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г.Могилёва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1700808"/>
            <a:ext cx="8496944" cy="1752600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Урок по предмету </a:t>
            </a:r>
          </a:p>
          <a:p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«Человек и мир» в 3 «Б» классе на тему «Растения леса»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851920" y="4437112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Учитель начальных классов</a:t>
            </a:r>
          </a:p>
          <a:p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Кривушкина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Светлана Олеговна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863915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6868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7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Проверка домашнего задания</a:t>
            </a:r>
            <a:endParaRPr lang="ru-RU" sz="72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Результат пошуку зображень за запитом &quot;картинки школьники в формате png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420888"/>
            <a:ext cx="1872208" cy="4160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Результат пошуку зображень за запитом &quot;картинки школьники в формате png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7264" y="2348880"/>
            <a:ext cx="1978952" cy="4437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3747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Пов’язане зображенн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Пов’язане зображення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60649"/>
            <a:ext cx="9144000" cy="2088231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ru-RU" sz="9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Тема </a:t>
            </a:r>
          </a:p>
          <a:p>
            <a:pPr marL="0" indent="0" algn="ctr">
              <a:buNone/>
            </a:pPr>
            <a:r>
              <a:rPr lang="ru-RU" sz="9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«Растения леса»</a:t>
            </a:r>
            <a:endParaRPr lang="ru-RU" sz="96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AutoShape 6" descr="Пов’язане зображення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8" descr="Пов’язане зображення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10" descr="Пов’язане зображення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12" descr="Пов’язане зображення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10" name="Picture 14" descr="Пов’язане зображенн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262" y="2060848"/>
            <a:ext cx="8272242" cy="46531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7937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Пов’язане зображенн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299908"/>
            <a:ext cx="3528392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874442"/>
          </a:xfrm>
        </p:spPr>
        <p:txBody>
          <a:bodyPr>
            <a:noAutofit/>
          </a:bodyPr>
          <a:lstStyle/>
          <a:p>
            <a:r>
              <a:rPr lang="ru-RU" sz="8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Узнай по описанию</a:t>
            </a:r>
            <a:endParaRPr lang="ru-RU" sz="8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9994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6000" dirty="0">
                <a:latin typeface="Times New Roman" pitchFamily="18" charset="0"/>
                <a:cs typeface="Times New Roman" pitchFamily="18" charset="0"/>
              </a:rPr>
              <a:t>Дерево с мелкими листьями, стволом необычного цвета – с чёрными чёрточками и полосками. </a:t>
            </a:r>
          </a:p>
        </p:txBody>
      </p:sp>
    </p:spTree>
    <p:extLst>
      <p:ext uri="{BB962C8B-B14F-4D97-AF65-F5344CB8AC3E}">
        <p14:creationId xmlns:p14="http://schemas.microsoft.com/office/powerpoint/2010/main" val="2974432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91264" cy="1228998"/>
          </a:xfrm>
        </p:spPr>
        <p:txBody>
          <a:bodyPr>
            <a:noAutofit/>
          </a:bodyPr>
          <a:lstStyle/>
          <a:p>
            <a:r>
              <a:rPr lang="ru-RU" sz="8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Берёза</a:t>
            </a:r>
            <a:endParaRPr lang="ru-RU" sz="8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Результат пошуку зображень за запитом &quot;картинка береза&quot;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34"/>
          <a:stretch/>
        </p:blipFill>
        <p:spPr bwMode="auto">
          <a:xfrm>
            <a:off x="2303837" y="1339311"/>
            <a:ext cx="4734484" cy="5402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1327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836712"/>
            <a:ext cx="8784976" cy="452596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Могучее дерево с мощным стволом и мощной кроной</a:t>
            </a: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marL="0" indent="0" algn="ctr">
              <a:buNone/>
            </a:pP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с поздно появляющимися листьями, по форме напоминающими перо, плоды – жёлуди. </a:t>
            </a:r>
          </a:p>
        </p:txBody>
      </p:sp>
    </p:spTree>
    <p:extLst>
      <p:ext uri="{BB962C8B-B14F-4D97-AF65-F5344CB8AC3E}">
        <p14:creationId xmlns:p14="http://schemas.microsoft.com/office/powerpoint/2010/main" val="1833445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Результат пошуку зображень за запитом &quot;картинка дуб&quot;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3250" y="862259"/>
            <a:ext cx="4162966" cy="5694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7211144" cy="1228998"/>
          </a:xfrm>
        </p:spPr>
        <p:txBody>
          <a:bodyPr>
            <a:noAutofit/>
          </a:bodyPr>
          <a:lstStyle/>
          <a:p>
            <a:r>
              <a:rPr lang="ru-RU" sz="8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дуб</a:t>
            </a:r>
            <a:endParaRPr lang="ru-RU" sz="8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0691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404664"/>
            <a:ext cx="8640960" cy="590465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Ствол тёмный, бархатистый, пышная густая крона, листья по форме напоминают сердечко, пучки жёлтых душистых цветков, пучки орешков </a:t>
            </a:r>
            <a:endParaRPr lang="ru-RU" sz="5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«крылышком». </a:t>
            </a:r>
          </a:p>
        </p:txBody>
      </p:sp>
    </p:spTree>
    <p:extLst>
      <p:ext uri="{BB962C8B-B14F-4D97-AF65-F5344CB8AC3E}">
        <p14:creationId xmlns:p14="http://schemas.microsoft.com/office/powerpoint/2010/main" val="2029207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Результат пошуку зображень за запитом &quot;картинка липа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836712"/>
            <a:ext cx="7225546" cy="60212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7211144" cy="1228998"/>
          </a:xfrm>
        </p:spPr>
        <p:txBody>
          <a:bodyPr>
            <a:noAutofit/>
          </a:bodyPr>
          <a:lstStyle/>
          <a:p>
            <a:r>
              <a:rPr lang="ru-RU" sz="8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липа</a:t>
            </a:r>
            <a:endParaRPr lang="ru-RU" sz="8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4759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332656"/>
            <a:ext cx="8856984" cy="597666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Ствол зеленоватый, гладкий, листья округлые с выемками, сверху тёмно-зелёные, снизу серовато-зелёные, на длинных сплюснутых с боков черешках, дрожат даже при слабом ветре.</a:t>
            </a:r>
          </a:p>
        </p:txBody>
      </p:sp>
    </p:spTree>
    <p:extLst>
      <p:ext uri="{BB962C8B-B14F-4D97-AF65-F5344CB8AC3E}">
        <p14:creationId xmlns:p14="http://schemas.microsoft.com/office/powerpoint/2010/main" val="1721355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Результат пошуку зображень за запитом &quot;картинка осина&quot;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02"/>
          <a:stretch/>
        </p:blipFill>
        <p:spPr bwMode="auto">
          <a:xfrm>
            <a:off x="1244708" y="1068527"/>
            <a:ext cx="6423636" cy="57894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7211144" cy="1228998"/>
          </a:xfrm>
        </p:spPr>
        <p:txBody>
          <a:bodyPr>
            <a:noAutofit/>
          </a:bodyPr>
          <a:lstStyle/>
          <a:p>
            <a:r>
              <a:rPr lang="ru-RU" sz="8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8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сина</a:t>
            </a:r>
            <a:endParaRPr lang="ru-RU" sz="8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6581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908720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6000" dirty="0">
                <a:latin typeface="Times New Roman" pitchFamily="18" charset="0"/>
                <a:cs typeface="Times New Roman" pitchFamily="18" charset="0"/>
              </a:rPr>
              <a:t>Крупные резные зубчатые листья, разноцветные осенью, плоды – </a:t>
            </a:r>
            <a:r>
              <a:rPr lang="ru-RU" sz="6000" dirty="0" err="1">
                <a:latin typeface="Times New Roman" pitchFamily="18" charset="0"/>
                <a:cs typeface="Times New Roman" pitchFamily="18" charset="0"/>
              </a:rPr>
              <a:t>двухкрылатки</a:t>
            </a:r>
            <a:r>
              <a:rPr lang="ru-RU" sz="6000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341933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Пов’язане зображенн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946527"/>
            <a:ext cx="6192688" cy="59016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7211144" cy="1228998"/>
          </a:xfrm>
        </p:spPr>
        <p:txBody>
          <a:bodyPr>
            <a:noAutofit/>
          </a:bodyPr>
          <a:lstStyle/>
          <a:p>
            <a:r>
              <a:rPr lang="ru-RU" sz="8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клён</a:t>
            </a:r>
            <a:endParaRPr lang="ru-RU" sz="8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258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476672"/>
            <a:ext cx="8856984" cy="452596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6000" dirty="0">
                <a:latin typeface="Times New Roman" pitchFamily="18" charset="0"/>
                <a:cs typeface="Times New Roman" pitchFamily="18" charset="0"/>
              </a:rPr>
              <a:t>Ствол внизу темного цвета, сверху золотисто-оранжевый; иголки длинные, расположены на ветке по две, смолистая древесина. </a:t>
            </a:r>
          </a:p>
        </p:txBody>
      </p:sp>
    </p:spTree>
    <p:extLst>
      <p:ext uri="{BB962C8B-B14F-4D97-AF65-F5344CB8AC3E}">
        <p14:creationId xmlns:p14="http://schemas.microsoft.com/office/powerpoint/2010/main" val="3905253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0" name="Picture 6" descr="Результат пошуку зображень за запитом &quot;картинка сосна&quot;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00"/>
          <a:stretch/>
        </p:blipFill>
        <p:spPr bwMode="auto">
          <a:xfrm>
            <a:off x="1259631" y="1052736"/>
            <a:ext cx="6501457" cy="56831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7211144" cy="1228998"/>
          </a:xfrm>
        </p:spPr>
        <p:txBody>
          <a:bodyPr>
            <a:noAutofit/>
          </a:bodyPr>
          <a:lstStyle/>
          <a:p>
            <a:r>
              <a:rPr lang="ru-RU" sz="8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сосна</a:t>
            </a:r>
            <a:endParaRPr lang="ru-RU" sz="8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8984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08720"/>
            <a:ext cx="8856984" cy="452596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6000" dirty="0">
                <a:latin typeface="Times New Roman" pitchFamily="18" charset="0"/>
                <a:cs typeface="Times New Roman" pitchFamily="18" charset="0"/>
              </a:rPr>
              <a:t>Крона пирамидальная, ветви до самой земли, иголки колючие, короткие, шишки крупные цилиндрические. </a:t>
            </a:r>
          </a:p>
        </p:txBody>
      </p:sp>
    </p:spTree>
    <p:extLst>
      <p:ext uri="{BB962C8B-B14F-4D97-AF65-F5344CB8AC3E}">
        <p14:creationId xmlns:p14="http://schemas.microsoft.com/office/powerpoint/2010/main" val="2247878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Результат пошуку зображень за запитом &quot;картинка ель&quot;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80"/>
          <a:stretch/>
        </p:blipFill>
        <p:spPr bwMode="auto">
          <a:xfrm>
            <a:off x="1619673" y="979470"/>
            <a:ext cx="5184576" cy="59040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7211144" cy="1228998"/>
          </a:xfrm>
        </p:spPr>
        <p:txBody>
          <a:bodyPr>
            <a:noAutofit/>
          </a:bodyPr>
          <a:lstStyle/>
          <a:p>
            <a:r>
              <a:rPr lang="ru-RU" sz="8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ель</a:t>
            </a:r>
            <a:endParaRPr lang="ru-RU" sz="8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4921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15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леса</a:t>
            </a:r>
            <a:endParaRPr lang="ru-RU" sz="115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flipH="1">
            <a:off x="1403648" y="1510071"/>
            <a:ext cx="2304256" cy="129614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>
            <a:off x="4499992" y="1510071"/>
            <a:ext cx="0" cy="280345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5364088" y="1510071"/>
            <a:ext cx="2304256" cy="140172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175823" y="2900034"/>
            <a:ext cx="3384376" cy="112534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хвойные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708889" y="4313521"/>
            <a:ext cx="3384376" cy="112534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лиственные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652120" y="2996952"/>
            <a:ext cx="3384376" cy="112534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смешанные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190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Результат пошуку зображень за запитом &quot;картинки школьники в формате png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348880"/>
            <a:ext cx="3096344" cy="3851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908720"/>
            <a:ext cx="8229600" cy="1143000"/>
          </a:xfrm>
        </p:spPr>
        <p:txBody>
          <a:bodyPr>
            <a:noAutofit/>
          </a:bodyPr>
          <a:lstStyle/>
          <a:p>
            <a:r>
              <a:rPr lang="ru-RU" sz="8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Работа </a:t>
            </a:r>
            <a:br>
              <a:rPr lang="ru-RU" sz="8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8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в группах</a:t>
            </a:r>
            <a:endParaRPr lang="ru-RU" sz="8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Пов’язане зображенн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852936"/>
            <a:ext cx="4762500" cy="34766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1394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8" name="Picture 6" descr="Результат пошуку зображень за запитом &quot;картинка дерево в формате png&quot;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93" b="3798"/>
          <a:stretch/>
        </p:blipFill>
        <p:spPr bwMode="auto">
          <a:xfrm>
            <a:off x="1187624" y="426577"/>
            <a:ext cx="2456538" cy="6026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843808" y="188640"/>
            <a:ext cx="6048672" cy="129614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Ярусы  леса</a:t>
            </a:r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6" name="Picture 6" descr="Результат пошуку зображень за запитом &quot;картинка дерево в формате png&quot;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087" b="1586"/>
          <a:stretch/>
        </p:blipFill>
        <p:spPr bwMode="auto">
          <a:xfrm>
            <a:off x="-252536" y="360040"/>
            <a:ext cx="3211285" cy="6165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2" name="Picture 12" descr="Результат пошуку зображень за запитом &quot;картинка nhfds в формате png&quot;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58" t="14140" r="-1512" b="8141"/>
          <a:stretch/>
        </p:blipFill>
        <p:spPr bwMode="auto">
          <a:xfrm>
            <a:off x="4211960" y="5126988"/>
            <a:ext cx="3515046" cy="1326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0" name="Picture 10" descr="Результат пошуку зображень за запитом &quot;картинка кустарник в формате png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393504"/>
            <a:ext cx="4131839" cy="4131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4" name="Picture 14" descr="Пов’язане зображення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03" b="16767"/>
          <a:stretch/>
        </p:blipFill>
        <p:spPr bwMode="auto">
          <a:xfrm>
            <a:off x="7606145" y="5445171"/>
            <a:ext cx="1363144" cy="936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19469" y="6381328"/>
            <a:ext cx="1936307" cy="36004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де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ревья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707701" y="6381328"/>
            <a:ext cx="1936307" cy="36004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кустарники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932040" y="6381328"/>
            <a:ext cx="1936307" cy="36004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травы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092281" y="6201308"/>
            <a:ext cx="2078360" cy="6566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хи и лишайники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2774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7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Рубрика</a:t>
            </a:r>
            <a:endParaRPr lang="ru-RU" sz="7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340768"/>
            <a:ext cx="8640960" cy="74868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6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«Это интересно»</a:t>
            </a:r>
            <a:endParaRPr lang="ru-RU" sz="6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AutoShape 2" descr="Пов’язане зображенн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48" name="Picture 4" descr="Результат пошуку зображень за запитом &quot;картинки карандаш в формате png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420888"/>
            <a:ext cx="4104456" cy="4240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250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92696"/>
            <a:ext cx="8229600" cy="1143000"/>
          </a:xfrm>
        </p:spPr>
        <p:txBody>
          <a:bodyPr>
            <a:noAutofit/>
          </a:bodyPr>
          <a:lstStyle/>
          <a:p>
            <a:r>
              <a:rPr lang="ru-RU" sz="7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Домашнее задание</a:t>
            </a:r>
            <a:endParaRPr lang="ru-RU" sz="7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43608" y="2348880"/>
            <a:ext cx="698477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с.53-58, ответить на вопросы,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подготовить краткое сообщение или загадку-описание об одном 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из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растений леса(для желающих)</a:t>
            </a:r>
          </a:p>
        </p:txBody>
      </p:sp>
    </p:spTree>
    <p:extLst>
      <p:ext uri="{BB962C8B-B14F-4D97-AF65-F5344CB8AC3E}">
        <p14:creationId xmlns:p14="http://schemas.microsoft.com/office/powerpoint/2010/main" val="1594860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143000"/>
          </a:xfrm>
        </p:spPr>
        <p:txBody>
          <a:bodyPr>
            <a:noAutofit/>
          </a:bodyPr>
          <a:lstStyle/>
          <a:p>
            <a:r>
              <a:rPr lang="ru-RU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Игра </a:t>
            </a:r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Проверь себя»</a:t>
            </a:r>
            <a:br>
              <a:rPr lang="ru-RU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  Продолжи 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фразы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Лес бывает ….</a:t>
            </a:r>
          </a:p>
          <a:p>
            <a:pPr lvl="0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Лес состоит из …</a:t>
            </a:r>
          </a:p>
          <a:p>
            <a:pPr lvl="0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Лес для меня – это ….</a:t>
            </a:r>
          </a:p>
          <a:p>
            <a:pPr marL="0" indent="0">
              <a:buNone/>
            </a:pP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2195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6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Спасибо за урок!</a:t>
            </a:r>
            <a:endParaRPr lang="ru-RU" sz="6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2" name="Picture 4" descr="Пов’язане зображення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852936"/>
            <a:ext cx="2952329" cy="2952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233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</TotalTime>
  <Words>251</Words>
  <Application>Microsoft Office PowerPoint</Application>
  <PresentationFormat>Экран (4:3)</PresentationFormat>
  <Paragraphs>47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Государственное учреждение образования «Средняя школа № 6 г.Могилёва»</vt:lpstr>
      <vt:lpstr>Презентация PowerPoint</vt:lpstr>
      <vt:lpstr>Презентация PowerPoint</vt:lpstr>
      <vt:lpstr>Узнай по описанию</vt:lpstr>
      <vt:lpstr>Презентация PowerPoint</vt:lpstr>
      <vt:lpstr>Берёза</vt:lpstr>
      <vt:lpstr>Презентация PowerPoint</vt:lpstr>
      <vt:lpstr>дуб</vt:lpstr>
      <vt:lpstr>Презентация PowerPoint</vt:lpstr>
      <vt:lpstr>липа</vt:lpstr>
      <vt:lpstr>Презентация PowerPoint</vt:lpstr>
      <vt:lpstr>осина</vt:lpstr>
      <vt:lpstr>Презентация PowerPoint</vt:lpstr>
      <vt:lpstr>клён</vt:lpstr>
      <vt:lpstr>Презентация PowerPoint</vt:lpstr>
      <vt:lpstr>сосна</vt:lpstr>
      <vt:lpstr>Презентация PowerPoint</vt:lpstr>
      <vt:lpstr>ель</vt:lpstr>
      <vt:lpstr>леса</vt:lpstr>
      <vt:lpstr>Работа  в группах</vt:lpstr>
      <vt:lpstr> </vt:lpstr>
      <vt:lpstr>Рубрика</vt:lpstr>
      <vt:lpstr>Домашнее задание</vt:lpstr>
      <vt:lpstr>Игра  «Проверь себя» 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Государственное учреждение образования «Средняя школа № 6 г.Могилёва»</dc:title>
  <dc:creator>ComP</dc:creator>
  <cp:lastModifiedBy>ComP</cp:lastModifiedBy>
  <cp:revision>22</cp:revision>
  <dcterms:created xsi:type="dcterms:W3CDTF">2017-12-02T15:44:37Z</dcterms:created>
  <dcterms:modified xsi:type="dcterms:W3CDTF">2017-12-10T14:54:27Z</dcterms:modified>
</cp:coreProperties>
</file>