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3" r:id="rId12"/>
  </p:sldIdLst>
  <p:sldSz cx="6858000" cy="9906000" type="A4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280" y="-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3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56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37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460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973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15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33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360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281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61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05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CBDE1-7DEC-4327-9589-BBBBDF1C416D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653B5-F645-4A5C-A28F-2D8C460F0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895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1352600"/>
            <a:ext cx="5829300" cy="384805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ткани</a:t>
            </a:r>
            <a:b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</a:b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соль и специи</a:t>
            </a:r>
            <a:b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</a:b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скот</a:t>
            </a:r>
            <a:b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</a:b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меха</a:t>
            </a:r>
            <a:b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</a:b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лекарственные травы </a:t>
            </a:r>
            <a:b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</a:br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драгоценности</a:t>
            </a:r>
            <a:b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</a:b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85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pryanosti.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" y="-3648"/>
            <a:ext cx="6855828" cy="513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esktop\83601397_w640_h640_img_086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35"/>
          <a:stretch/>
        </p:blipFill>
        <p:spPr bwMode="auto">
          <a:xfrm>
            <a:off x="2172" y="5661857"/>
            <a:ext cx="6855828" cy="388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0" y="4437608"/>
            <a:ext cx="3140968" cy="666078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соль и специи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382248" y="8985448"/>
            <a:ext cx="4095676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драгоценности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50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User\Desktop\Новая папка\loshad-donskoj-porody-v-po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453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User\Desktop\Новая папка\lekarstvennye-rasteniya-i-trav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241445"/>
            <a:ext cx="6829105" cy="462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346502" y="3584848"/>
            <a:ext cx="2482602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скот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72468" y="4870801"/>
            <a:ext cx="5829300" cy="7920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лекарственные травы 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24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User\Desktop\Новая папка\500-см-90-см-завод-цветок-глазет-подушки-мебели-ткани-шелковые-ткани-упаковочной-продукции-ткань-плать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" y="0"/>
            <a:ext cx="6847965" cy="473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Новая папка\8b073876f0ec59093f19d481f44h--materialy-dlya-tvorchestva-meh-kojota-shkur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" y="4770026"/>
            <a:ext cx="6847965" cy="513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14350" y="1640631"/>
            <a:ext cx="2482602" cy="936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ткани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64704" y="4536976"/>
            <a:ext cx="5829300" cy="1735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00CC"/>
                </a:solidFill>
              </a:rPr>
              <a:t>меха</a:t>
            </a:r>
            <a:endParaRPr lang="ru-RU" b="1" dirty="0">
              <a:ln>
                <a:solidFill>
                  <a:sysClr val="windowText" lastClr="000000"/>
                </a:solidFill>
              </a:ln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68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Новая папка\pryanosti.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171619" y="1588119"/>
            <a:ext cx="92012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69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C:\Users\User\Desktop\83601397_w640_h640_img_086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35"/>
          <a:stretch/>
        </p:blipFill>
        <p:spPr bwMode="auto">
          <a:xfrm rot="16200000">
            <a:off x="-1524001" y="1523997"/>
            <a:ext cx="9906004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185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Новая папка\loshad-donskoj-porody-v-po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55486" y="1555486"/>
            <a:ext cx="99689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655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C:\Users\User\Desktop\Новая папка\lekarstvennye-rasteniya-i-trav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39415" y="1508581"/>
            <a:ext cx="9936832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188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User\Desktop\Новая папка\500-см-90-см-завод-цветок-глазет-подушки-мебели-ткани-шелковые-ткани-упаковочной-продукции-ткань-плать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528103" y="1531798"/>
            <a:ext cx="99142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781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User\Desktop\Новая папка\8b073876f0ec59093f19d481f44h--materialy-dlya-tvorchestva-meh-kojota-shkurki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38920" y="1509080"/>
            <a:ext cx="9906000" cy="688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883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Жолы</a:t>
            </a:r>
          </a:p>
          <a:p>
            <a:r>
              <a:rPr lang="kk-KZ" dirty="0" smtClean="0"/>
              <a:t>Путь</a:t>
            </a:r>
          </a:p>
          <a:p>
            <a:r>
              <a:rPr lang="en-US" dirty="0" smtClean="0"/>
              <a:t>Way</a:t>
            </a:r>
            <a:endParaRPr lang="ru-RU" dirty="0" smtClean="0"/>
          </a:p>
          <a:p>
            <a:endParaRPr lang="ru-RU" dirty="0"/>
          </a:p>
          <a:p>
            <a:pPr lvl="2"/>
            <a:r>
              <a:rPr lang="kk-KZ" dirty="0" smtClean="0"/>
              <a:t>Жібек жолы</a:t>
            </a:r>
          </a:p>
          <a:p>
            <a:r>
              <a:rPr lang="en-US" dirty="0" smtClean="0"/>
              <a:t>silk road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6671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17</Words>
  <Application>Microsoft Office PowerPoint</Application>
  <PresentationFormat>Лист A4 (210x297 мм)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ткани соль и специи скот меха лекарственные травы  драгоценности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6</cp:revision>
  <dcterms:created xsi:type="dcterms:W3CDTF">2017-04-11T17:14:37Z</dcterms:created>
  <dcterms:modified xsi:type="dcterms:W3CDTF">2017-04-11T06:59:32Z</dcterms:modified>
</cp:coreProperties>
</file>