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0" r:id="rId5"/>
    <p:sldId id="261" r:id="rId6"/>
    <p:sldId id="266" r:id="rId7"/>
    <p:sldId id="262" r:id="rId8"/>
    <p:sldId id="265" r:id="rId9"/>
    <p:sldId id="258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8F6A5AD7-B4D4-4E2F-B8A6-3ADB07F83A10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DE005BFB-CDA2-4E10-96BE-19B24F44923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446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508C9-55CA-4CA3-961D-898CB9C01F03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BF1AF-BE33-45B5-99CF-4B1D348965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C6E118-78CD-435F-A9C3-0E472AA8BC5B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A2249-9600-4DAB-9E5F-645ACE75AE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0E29F-AC04-4DE0-BCA4-8A3D1C698FAA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315CC-A418-4E47-8BF7-B71905997E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00AE3F-E910-4074-94F2-136B5A3D66F8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3E80E-65A1-4C86-BE3C-B6C97C1DCA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EFEA9-A17D-453B-9335-F794FCDE3852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AB00D-C723-46AE-8F97-2DB216AF7C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453FB7-8A9B-4C75-A2DB-0AA15466827D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C2FFC-52E4-46F9-8575-3D89E1703B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CF5B3-6DDB-4960-B586-43693742A7EA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6CD4D-48E2-4931-A3DF-FDCC7061B7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3937E-B3F9-433F-A79F-F5B078C4343F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2D6B7-0861-4F6C-B5AF-EA2D3440C8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E75A-9B73-4D45-9BA3-0610DE247477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DAA416-E88C-46C6-B283-926A8A80E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52194-F43F-4F73-91C6-1099DE91EED9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FCAB01-3CDE-488B-842F-54727480D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A9479-F48E-4F2B-AB33-FB51F461C463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70161-7F94-4E4C-93E2-B5BE778ECE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C6E6A5D-6469-4103-93DB-778F259A1059}" type="datetimeFigureOut">
              <a:rPr lang="ru-RU"/>
              <a:pPr>
                <a:defRPr/>
              </a:pPr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DAF09C-43C4-4A6A-885A-48D90C58FD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85728"/>
            <a:ext cx="8572560" cy="62865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572250"/>
            <a:ext cx="9144000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1100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  <a:ea typeface="Calibri" pitchFamily="34" charset="0"/>
                <a:cs typeface="Times New Roman" pitchFamily="18" charset="0"/>
              </a:rPr>
              <a:t>FokinaLida.75@mail.ru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da.kirsoft.com.ru/images/lp0032.jpg" TargetMode="External"/><Relationship Id="rId3" Type="http://schemas.openxmlformats.org/officeDocument/2006/relationships/hyperlink" Target="http://www.clker.com/cliparts/0/7/c/7/119544157521033399liftarn_Owl_in_tree.svg.hi.png" TargetMode="External"/><Relationship Id="rId7" Type="http://schemas.openxmlformats.org/officeDocument/2006/relationships/hyperlink" Target="http://bvi.rusf.ru/sista/illus/36893.jpg" TargetMode="External"/><Relationship Id="rId12" Type="http://schemas.openxmlformats.org/officeDocument/2006/relationships/hyperlink" Target="http://shkolazhizni.ru/img/content/i56/56449_or.jpg" TargetMode="External"/><Relationship Id="rId2" Type="http://schemas.openxmlformats.org/officeDocument/2006/relationships/hyperlink" Target="http://www.tzar.ru/Pictures/big4155512417762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hotoshop-master.ru/adds/brushes/10508mouse/index.jpg" TargetMode="External"/><Relationship Id="rId11" Type="http://schemas.openxmlformats.org/officeDocument/2006/relationships/hyperlink" Target="http://diannurdiana28.files.wordpress.com/2009/09/tea-pot-cup-lg.jpg" TargetMode="External"/><Relationship Id="rId5" Type="http://schemas.openxmlformats.org/officeDocument/2006/relationships/hyperlink" Target="http://www.e-vko.gov.kz/museum/EcoMuseum/Maps/7/353/2.jpg" TargetMode="External"/><Relationship Id="rId10" Type="http://schemas.openxmlformats.org/officeDocument/2006/relationships/hyperlink" Target="http://s41.radikal.ru/i091/0909/ef/ac441de4ebb5.jpg" TargetMode="External"/><Relationship Id="rId4" Type="http://schemas.openxmlformats.org/officeDocument/2006/relationships/hyperlink" Target="http://classinacoat.typepad.com/.a/6a011570e40a00970c0133f0ec1ca3970b-800wi" TargetMode="External"/><Relationship Id="rId9" Type="http://schemas.openxmlformats.org/officeDocument/2006/relationships/hyperlink" Target="http://papa-vlad.narod.ru/Detskie_prezentatsii/biologiya/Domashnie_5.files/slide0009_image014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642938" y="1428750"/>
            <a:ext cx="77724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60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В. В. Бианки «Сова»</a:t>
            </a:r>
            <a:endParaRPr lang="ru-RU" sz="60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1371600" y="2571744"/>
            <a:ext cx="6400800" cy="1071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Литературное чтение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2 класс</a:t>
            </a: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УМК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«Школа России»</a:t>
            </a:r>
          </a:p>
        </p:txBody>
      </p:sp>
      <p:pic>
        <p:nvPicPr>
          <p:cNvPr id="2054" name="Picture 4" descr="C:\Documents and Settings\Admin\Мои документы\Мои рисунки\119544157521033399liftarn_Owl_in_tree.svg.hi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26" y="3643314"/>
            <a:ext cx="3957166" cy="28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714375"/>
            <a:ext cx="38576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Виталий </a:t>
            </a:r>
          </a:p>
          <a:p>
            <a:pPr algn="ctr"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Валентинович</a:t>
            </a:r>
          </a:p>
          <a:p>
            <a:pPr algn="ctr">
              <a:defRPr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Бианки</a:t>
            </a:r>
          </a:p>
        </p:txBody>
      </p:sp>
      <p:pic>
        <p:nvPicPr>
          <p:cNvPr id="3073" name="Picture 1" descr="C:\Documents and Settings\Admin\Мои документы\Мои рисунки\big41555124177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571480"/>
            <a:ext cx="4989542" cy="56132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57158" y="5072063"/>
            <a:ext cx="42862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8000" b="1" dirty="0">
                <a:latin typeface="Times New Roman" pitchFamily="18" charset="0"/>
                <a:cs typeface="Times New Roman" pitchFamily="18" charset="0"/>
              </a:rPr>
              <a:t>«Сова»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ChangeArrowheads="1"/>
          </p:cNvSpPr>
          <p:nvPr/>
        </p:nvSpPr>
        <p:spPr bwMode="auto">
          <a:xfrm>
            <a:off x="428625" y="500063"/>
            <a:ext cx="4143375" cy="526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Сова – ночная хищная птица. Живёт чаще в смешанных и хвойных лесах. Охотится ночами, преимущественно на мышевидных грызунов. Гнездится в брошенных гнёздах других птиц, например ворон. Осенью совы улетают на запад, а их место занимают северные гости.</a:t>
            </a:r>
          </a:p>
        </p:txBody>
      </p:sp>
      <p:pic>
        <p:nvPicPr>
          <p:cNvPr id="15362" name="Picture 2" descr="C:\Documents and Settings\Admin\Мои документы\Мои рисунки\6a011570e40a00970c0133f0ec1ca3970b-800w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428604"/>
            <a:ext cx="4098939" cy="6040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ChangeArrowheads="1"/>
          </p:cNvSpPr>
          <p:nvPr/>
        </p:nvSpPr>
        <p:spPr bwMode="auto">
          <a:xfrm>
            <a:off x="428625" y="418117"/>
            <a:ext cx="8215313" cy="5521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ru-RU" sz="4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хо-ро-нишь-ся</a:t>
            </a:r>
            <a:r>
              <a:rPr 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хоронишься</a:t>
            </a:r>
          </a:p>
          <a:p>
            <a:pPr eaLnBrk="0" hangingPunct="0">
              <a:lnSpc>
                <a:spcPct val="150000"/>
              </a:lnSpc>
            </a:pPr>
            <a:r>
              <a:rPr lang="ru-RU" sz="40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сто-ро-нишь-ся</a:t>
            </a:r>
            <a:r>
              <a:rPr 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сторонишься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lnSpc>
                <a:spcPct val="150000"/>
              </a:lnSpc>
            </a:pP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рас-сер-ди-лась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рассердилась</a:t>
            </a:r>
          </a:p>
          <a:p>
            <a:pPr eaLnBrk="0" hangingPunct="0">
              <a:lnSpc>
                <a:spcPct val="150000"/>
              </a:lnSpc>
            </a:pP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от-ча-ян-ная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отчаянная</a:t>
            </a:r>
          </a:p>
          <a:p>
            <a:pPr eaLnBrk="0" hangingPunct="0">
              <a:lnSpc>
                <a:spcPct val="150000"/>
              </a:lnSpc>
            </a:pP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пе-ре-кли-ка-ют-ся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перекликаются</a:t>
            </a:r>
          </a:p>
          <a:p>
            <a:pPr eaLnBrk="0" hangingPunct="0">
              <a:lnSpc>
                <a:spcPct val="150000"/>
              </a:lnSpc>
            </a:pP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за-гля-ды-ва-ют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– заглядывают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857250" y="264699"/>
            <a:ext cx="7643813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стар – старик – стариковом</a:t>
            </a:r>
          </a:p>
          <a:p>
            <a:pPr algn="just" eaLnBrk="0" hangingPunct="0">
              <a:lnSpc>
                <a:spcPct val="150000"/>
              </a:lnSpc>
            </a:pPr>
            <a:r>
              <a:rPr 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шмель – шмелиные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>
              <a:lnSpc>
                <a:spcPct val="150000"/>
              </a:lnSpc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корм – кормовой</a:t>
            </a:r>
          </a:p>
          <a:p>
            <a:pPr algn="just" eaLnBrk="0" hangingPunct="0">
              <a:lnSpc>
                <a:spcPct val="150000"/>
              </a:lnSpc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глаза – глазищами</a:t>
            </a:r>
          </a:p>
          <a:p>
            <a:pPr algn="just" eaLnBrk="0" hangingPunct="0">
              <a:lnSpc>
                <a:spcPct val="150000"/>
              </a:lnSpc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лез – вылезла</a:t>
            </a:r>
          </a:p>
          <a:p>
            <a:pPr algn="just" eaLnBrk="0" hangingPunct="0">
              <a:lnSpc>
                <a:spcPct val="150000"/>
              </a:lnSpc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носить – переносить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500034" y="152683"/>
            <a:ext cx="8286808" cy="63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можно заменить слова и выражения?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Утекает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убегает.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Хорониться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прятаться, таиться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Раздолье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много места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бы худа не вышло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как бы беды не было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Чай белить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добавлять молоко в чай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6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60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56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60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6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560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6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60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60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560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 descr="C:\Documents and Settings\Admin\Мои документы\Мои рисунки\2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938" y="571500"/>
            <a:ext cx="1085850" cy="18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Стрелка вправо 3"/>
          <p:cNvSpPr/>
          <p:nvPr/>
        </p:nvSpPr>
        <p:spPr>
          <a:xfrm>
            <a:off x="1928813" y="1357313"/>
            <a:ext cx="857250" cy="357187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4" name="Picture 4" descr="C:\Documents and Settings\Admin\Мои документы\Мои рисунки\index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43250" y="714375"/>
            <a:ext cx="1814513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трелка вправо 5"/>
          <p:cNvSpPr/>
          <p:nvPr/>
        </p:nvSpPr>
        <p:spPr>
          <a:xfrm>
            <a:off x="5286375" y="1357313"/>
            <a:ext cx="857250" cy="357187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5" name="Picture 5" descr="C:\Documents and Settings\Admin\Мои документы\Мои рисунки\3689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00813" y="571500"/>
            <a:ext cx="1995487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6" descr="C:\Documents and Settings\Admin\Мои документы\Мои рисунки\lp003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572250" y="4286250"/>
            <a:ext cx="1571625" cy="171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право 8"/>
          <p:cNvSpPr/>
          <p:nvPr/>
        </p:nvSpPr>
        <p:spPr>
          <a:xfrm rot="5400000">
            <a:off x="6893719" y="3107531"/>
            <a:ext cx="857250" cy="35718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7" name="Picture 7" descr="C:\Documents and Settings\Admin\Мои документы\Мои рисунки\slide0009_image014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84625" y="2786063"/>
            <a:ext cx="20701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Стрелка вправо 10"/>
          <p:cNvSpPr/>
          <p:nvPr/>
        </p:nvSpPr>
        <p:spPr>
          <a:xfrm rot="13566260">
            <a:off x="5712619" y="4112419"/>
            <a:ext cx="857250" cy="35718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8" name="Picture 8" descr="C:\Documents and Settings\Admin\Мои документы\Мои рисунки\ac441de4ebb5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0" y="4429125"/>
            <a:ext cx="1643063" cy="164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трелка вправо 12"/>
          <p:cNvSpPr/>
          <p:nvPr/>
        </p:nvSpPr>
        <p:spPr>
          <a:xfrm rot="8102065">
            <a:off x="3144838" y="3965575"/>
            <a:ext cx="857250" cy="35718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9" name="Picture 9" descr="C:\Documents and Settings\Admin\Мои документы\Мои рисунки\tea-pot-cup-lg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063" y="2857500"/>
            <a:ext cx="1500187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Стрелка вправо 14"/>
          <p:cNvSpPr/>
          <p:nvPr/>
        </p:nvSpPr>
        <p:spPr>
          <a:xfrm rot="13566260">
            <a:off x="1712119" y="4112419"/>
            <a:ext cx="857250" cy="357188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  <p:bldP spid="11" grpId="0" animBg="1"/>
      <p:bldP spid="13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63" y="500063"/>
            <a:ext cx="8143875" cy="1754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Вывод: </a:t>
            </a:r>
          </a:p>
          <a:p>
            <a:pPr>
              <a:defRPr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животные помогают человеку, а человек должен помогать животным.</a:t>
            </a:r>
          </a:p>
        </p:txBody>
      </p:sp>
      <p:pic>
        <p:nvPicPr>
          <p:cNvPr id="31746" name="Picture 2" descr="C:\Documents and Settings\Admin\Мои документы\Мои рисунки\56449_or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214942" y="2571744"/>
            <a:ext cx="3200400" cy="38576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48" name="Picture 4" descr="C:\Documents and Settings\Admin\Мои документы\Мои рисунки\big415551241776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714620"/>
            <a:ext cx="3143272" cy="353617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Двойная стрелка влево/вправо 5"/>
          <p:cNvSpPr/>
          <p:nvPr/>
        </p:nvSpPr>
        <p:spPr>
          <a:xfrm>
            <a:off x="3786188" y="4000500"/>
            <a:ext cx="1428750" cy="642938"/>
          </a:xfrm>
          <a:prstGeom prst="leftRightArrow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457200" y="357188"/>
            <a:ext cx="8229600" cy="357187"/>
          </a:xfrm>
        </p:spPr>
        <p:txBody>
          <a:bodyPr/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Используемые источники: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411788"/>
          </a:xfrm>
        </p:spPr>
        <p:txBody>
          <a:bodyPr/>
          <a:lstStyle/>
          <a:p>
            <a:pPr>
              <a:buNone/>
            </a:pP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Кутявина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С. В. Поурочные разработки по литературному чтению. 2 класс. – М.: ВАКО, 2013 (В помощь школьному учителю)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http://www.tzar.ru/Pictures/big4155512417762.jpg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сова на суку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http://www.clker.com/cliparts/0/7/c/7/119544157521033399liftarn_Owl_in_tree.svg.hi.png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сова чёрно-белый рисунок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http://classinacoat.typepad.com/.a/6a011570e40a00970c0133f0ec1ca3970b-800wi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сова 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http://www.e-vko.gov.kz/museum/EcoMuseum/Maps/7/353/2.jpg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сова 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http://www.photoshop-master.ru/adds/brushes/10508mouse/index.jpg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мыши 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http://bvi.rusf.ru/sista/illus/36893.jpg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шмель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http://da.kirsoft.com.ru/images/lp0032.jpg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клевер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http://papa-vlad.narod.ru/Detskie_prezentatsii/biologiya/Domashnie_5.files/slide0009_image014.jpg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корова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http://s41.radikal.ru/i091/0909/ef/ac441de4ebb5.jpg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молоко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11"/>
              </a:rPr>
              <a:t>http://diannurdiana28.files.wordpress.com/2009/09/tea-pot-cup-lg.jpg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чай</a:t>
            </a:r>
          </a:p>
          <a:p>
            <a:pPr>
              <a:buFont typeface="Arial" charset="0"/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  <a:hlinkClick r:id="rId12"/>
              </a:rPr>
              <a:t>http://shkolazhizni.ru/img/content/i56/56449_or.jpg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старик пьёт чай</a:t>
            </a:r>
          </a:p>
          <a:p>
            <a:pPr>
              <a:buFont typeface="Arial" charset="0"/>
              <a:buNone/>
            </a:pPr>
            <a:endParaRPr lang="ru-RU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6">
  <a:themeElements>
    <a:clrScheme name="Другая 2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95959"/>
      </a:hlink>
      <a:folHlink>
        <a:srgbClr val="7F7F7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</Template>
  <TotalTime>113</TotalTime>
  <Words>242</Words>
  <Application>Microsoft Office PowerPoint</Application>
  <PresentationFormat>Экран (4:3)</PresentationFormat>
  <Paragraphs>48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Используемые источники: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Юльчик</cp:lastModifiedBy>
  <cp:revision>16</cp:revision>
  <dcterms:created xsi:type="dcterms:W3CDTF">2010-11-19T18:40:17Z</dcterms:created>
  <dcterms:modified xsi:type="dcterms:W3CDTF">2017-12-12T16:41:13Z</dcterms:modified>
</cp:coreProperties>
</file>