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67" r:id="rId3"/>
    <p:sldId id="269" r:id="rId4"/>
    <p:sldId id="275" r:id="rId5"/>
    <p:sldId id="270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3" r:id="rId26"/>
    <p:sldId id="282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434" autoAdjust="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BB058F-33A4-4FD2-B5E9-B19E8CD5CAC0}" type="datetimeFigureOut">
              <a:rPr lang="ru-RU" smtClean="0"/>
              <a:t>05.09.2017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C6169-08D3-45CC-B2F0-DC632C4B72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822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BDEA27-1414-4154-A02C-024189952E6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233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95CE-758B-4737-B4AC-FE9DB5ADA5D0}" type="datetimeFigureOut">
              <a:rPr lang="ru-RU" smtClean="0"/>
              <a:t>05.09.2017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0B2A1-0EAD-4432-A878-311D3C01A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323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95CE-758B-4737-B4AC-FE9DB5ADA5D0}" type="datetimeFigureOut">
              <a:rPr lang="ru-RU" smtClean="0"/>
              <a:t>05.09.2017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0B2A1-0EAD-4432-A878-311D3C01A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01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95CE-758B-4737-B4AC-FE9DB5ADA5D0}" type="datetimeFigureOut">
              <a:rPr lang="ru-RU" smtClean="0"/>
              <a:t>05.09.2017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0B2A1-0EAD-4432-A878-311D3C01A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238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95CE-758B-4737-B4AC-FE9DB5ADA5D0}" type="datetimeFigureOut">
              <a:rPr lang="ru-RU" smtClean="0"/>
              <a:t>05.09.2017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0B2A1-0EAD-4432-A878-311D3C01A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559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95CE-758B-4737-B4AC-FE9DB5ADA5D0}" type="datetimeFigureOut">
              <a:rPr lang="ru-RU" smtClean="0"/>
              <a:t>05.09.2017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0B2A1-0EAD-4432-A878-311D3C01A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977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95CE-758B-4737-B4AC-FE9DB5ADA5D0}" type="datetimeFigureOut">
              <a:rPr lang="ru-RU" smtClean="0"/>
              <a:t>05.09.2017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0B2A1-0EAD-4432-A878-311D3C01A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128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95CE-758B-4737-B4AC-FE9DB5ADA5D0}" type="datetimeFigureOut">
              <a:rPr lang="ru-RU" smtClean="0"/>
              <a:t>05.09.2017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0B2A1-0EAD-4432-A878-311D3C01A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1843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95CE-758B-4737-B4AC-FE9DB5ADA5D0}" type="datetimeFigureOut">
              <a:rPr lang="ru-RU" smtClean="0"/>
              <a:t>05.09.2017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0B2A1-0EAD-4432-A878-311D3C01A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196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95CE-758B-4737-B4AC-FE9DB5ADA5D0}" type="datetimeFigureOut">
              <a:rPr lang="ru-RU" smtClean="0"/>
              <a:t>05.09.2017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0B2A1-0EAD-4432-A878-311D3C01A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785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95CE-758B-4737-B4AC-FE9DB5ADA5D0}" type="datetimeFigureOut">
              <a:rPr lang="ru-RU" smtClean="0"/>
              <a:t>05.09.2017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0B2A1-0EAD-4432-A878-311D3C01A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738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695CE-758B-4737-B4AC-FE9DB5ADA5D0}" type="datetimeFigureOut">
              <a:rPr lang="ru-RU" smtClean="0"/>
              <a:t>05.09.2017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30B2A1-0EAD-4432-A878-311D3C01A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150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695CE-758B-4737-B4AC-FE9DB5ADA5D0}" type="datetimeFigureOut">
              <a:rPr lang="ru-RU" smtClean="0"/>
              <a:t>05.09.2017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0B2A1-0EAD-4432-A878-311D3C01A2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653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МНОГООБРАЗИЕ </a:t>
            </a:r>
            <a:br>
              <a:rPr lang="ru-RU" dirty="0" smtClean="0"/>
            </a:br>
            <a:r>
              <a:rPr lang="ru-RU" dirty="0" smtClean="0"/>
              <a:t>ЖИЗНЕННЫХ ФОРМ РАСТЕНИЙ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6 КЛАСС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6754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5212"/>
            <a:ext cx="10515600" cy="736310"/>
          </a:xfrm>
        </p:spPr>
        <p:txBody>
          <a:bodyPr/>
          <a:lstStyle/>
          <a:p>
            <a:r>
              <a:rPr lang="ru-RU" dirty="0" smtClean="0"/>
              <a:t>Задание: назовите одним словом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87" y="1078650"/>
            <a:ext cx="3730183" cy="4351338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270" y="1078650"/>
            <a:ext cx="3809517" cy="43513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1369" y="1078650"/>
            <a:ext cx="4387940" cy="4351338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838200" y="5429988"/>
            <a:ext cx="2935310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ТОПОЛЬ</a:t>
            </a:r>
            <a:endParaRPr lang="ru-RU" sz="3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484547" y="5405773"/>
            <a:ext cx="2935310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ЯБЛОНЯ</a:t>
            </a:r>
            <a:endParaRPr lang="ru-RU" sz="36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490164" y="5405773"/>
            <a:ext cx="2935310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ЕЛЬ</a:t>
            </a:r>
            <a:endParaRPr lang="ru-RU" sz="3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39429" y="6046027"/>
            <a:ext cx="4038656" cy="612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ДЕРЕВЬЯ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91574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5212"/>
            <a:ext cx="10515600" cy="736310"/>
          </a:xfrm>
        </p:spPr>
        <p:txBody>
          <a:bodyPr/>
          <a:lstStyle/>
          <a:p>
            <a:r>
              <a:rPr lang="ru-RU" dirty="0" smtClean="0"/>
              <a:t>Задание: назовите одним словом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38200" y="5429988"/>
            <a:ext cx="2935310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СМОРОДИНА</a:t>
            </a:r>
            <a:endParaRPr lang="ru-RU" sz="3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484547" y="5405773"/>
            <a:ext cx="2935310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ШИПОВНИК</a:t>
            </a:r>
            <a:endParaRPr lang="ru-RU" sz="36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490164" y="5405773"/>
            <a:ext cx="2935310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СИРЕНЬ</a:t>
            </a:r>
            <a:endParaRPr lang="ru-RU" sz="3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39429" y="6046027"/>
            <a:ext cx="4038656" cy="612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КУСТАРНИКИ</a:t>
            </a:r>
            <a:endParaRPr lang="ru-RU" sz="3600" dirty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4435"/>
            <a:ext cx="4534111" cy="4123208"/>
          </a:xfr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112" y="1090749"/>
            <a:ext cx="3180334" cy="408689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962" y="1129652"/>
            <a:ext cx="4458825" cy="4047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640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5212"/>
            <a:ext cx="10515600" cy="736310"/>
          </a:xfrm>
        </p:spPr>
        <p:txBody>
          <a:bodyPr/>
          <a:lstStyle/>
          <a:p>
            <a:r>
              <a:rPr lang="ru-RU" dirty="0" smtClean="0"/>
              <a:t>Задание: назовите одним словом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38200" y="5060324"/>
            <a:ext cx="3990975" cy="6908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ЧЕРНИКА</a:t>
            </a:r>
            <a:endParaRPr lang="ru-RU" sz="3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178085" y="5060324"/>
            <a:ext cx="3188341" cy="81727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БРУСНИКА</a:t>
            </a:r>
            <a:endParaRPr lang="ru-RU" sz="3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39429" y="6046027"/>
            <a:ext cx="4038656" cy="612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КУСТАРНИЧКИ</a:t>
            </a:r>
            <a:endParaRPr lang="ru-RU" sz="3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23" y="901522"/>
            <a:ext cx="5323417" cy="399256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87492"/>
            <a:ext cx="5730932" cy="382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67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65212"/>
            <a:ext cx="10515600" cy="736310"/>
          </a:xfrm>
        </p:spPr>
        <p:txBody>
          <a:bodyPr/>
          <a:lstStyle/>
          <a:p>
            <a:r>
              <a:rPr lang="ru-RU" dirty="0" smtClean="0"/>
              <a:t>Задание: назовите одним словом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38200" y="5429988"/>
            <a:ext cx="2935310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КЛЕВЕР</a:t>
            </a:r>
            <a:endParaRPr lang="ru-RU" sz="36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8484546" y="5405773"/>
            <a:ext cx="3544321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ПОДСОЛНЕЧНИК</a:t>
            </a:r>
            <a:endParaRPr lang="ru-RU" sz="36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490164" y="5405773"/>
            <a:ext cx="2935310" cy="4121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ТЮЛЬПАН</a:t>
            </a:r>
            <a:endParaRPr lang="ru-RU" sz="3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39429" y="6046027"/>
            <a:ext cx="4038656" cy="6123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ТРАВЫ</a:t>
            </a:r>
            <a:endParaRPr lang="ru-RU" sz="36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87" y="1421589"/>
            <a:ext cx="4270579" cy="3395110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468" y="1421589"/>
            <a:ext cx="5967481" cy="3395109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7780" y="1421589"/>
            <a:ext cx="3936621" cy="339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291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29075" y="2722959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ЖИЗНЕННЫЕ ФОРМЫ РАСТЕНИЙ</a:t>
            </a:r>
            <a:endParaRPr lang="ru-RU" sz="3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3363" y="4036220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КУСТАРНИЧКИ</a:t>
            </a:r>
            <a:endParaRPr lang="ru-RU" sz="32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0351" y="4036220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КУСТАРНИКИ</a:t>
            </a:r>
            <a:endParaRPr lang="ru-RU" sz="3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29488" y="673894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ДЕРЕВЬЯ</a:t>
            </a:r>
            <a:endParaRPr lang="ru-RU" sz="32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6750" y="346927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ТРАВЫ</a:t>
            </a:r>
            <a:endParaRPr lang="ru-RU" sz="3200" dirty="0"/>
          </a:p>
        </p:txBody>
      </p:sp>
      <p:sp>
        <p:nvSpPr>
          <p:cNvPr id="10" name="Стрелка вправо 9"/>
          <p:cNvSpPr/>
          <p:nvPr/>
        </p:nvSpPr>
        <p:spPr>
          <a:xfrm rot="19515012">
            <a:off x="6048357" y="1762869"/>
            <a:ext cx="1292251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3204691">
            <a:off x="4195636" y="1729447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449299">
            <a:off x="3717131" y="4407297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2859237">
            <a:off x="6737319" y="4428745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019550" y="5403502"/>
            <a:ext cx="367188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ПОЛУКУСТАРНИКИ</a:t>
            </a:r>
            <a:endParaRPr lang="ru-RU" sz="3200" dirty="0"/>
          </a:p>
        </p:txBody>
      </p:sp>
      <p:sp>
        <p:nvSpPr>
          <p:cNvPr id="15" name="Стрелка вправо 14"/>
          <p:cNvSpPr/>
          <p:nvPr/>
        </p:nvSpPr>
        <p:spPr>
          <a:xfrm rot="5400000">
            <a:off x="5501812" y="4469306"/>
            <a:ext cx="725687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26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ЕЛЬ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://universalles.ru/wp-content/uploads/2013/01/e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970" y="365126"/>
            <a:ext cx="4754230" cy="6335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omanwiki.ru/s/images/thumb/d/d7/%D0%95%D0%BB%D1%8C5.jpg/600px-%D0%95%D0%BB%D1%8C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335690"/>
            <a:ext cx="5372409" cy="3841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1716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СОСНА</a:t>
            </a:r>
            <a:endParaRPr lang="ru-RU" dirty="0"/>
          </a:p>
        </p:txBody>
      </p:sp>
      <p:pic>
        <p:nvPicPr>
          <p:cNvPr id="2050" name="Picture 2" descr="http://polvamvdom.ru/f/product/sosna_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64" y="365125"/>
            <a:ext cx="4559012" cy="607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vashsad.ua/downloads/image/encyclopedia/Pinus%20/sosna-molodue-shishki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7239" y="2090405"/>
            <a:ext cx="580178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5816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КИПАРИС</a:t>
            </a:r>
            <a:endParaRPr lang="ru-RU" dirty="0"/>
          </a:p>
        </p:txBody>
      </p:sp>
      <p:pic>
        <p:nvPicPr>
          <p:cNvPr id="3074" name="Picture 2" descr="http://upload.forumfree.net/i/ff814467/rehost/YLpRUrp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085512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sadpolyanka.ru/pic4.png?i=32559&amp;k=shishki-kiparisa-f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0610" y="2586831"/>
            <a:ext cx="6391390" cy="425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8461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ЯБЛОНЯ</a:t>
            </a:r>
            <a:endParaRPr lang="ru-RU" dirty="0"/>
          </a:p>
        </p:txBody>
      </p:sp>
      <p:pic>
        <p:nvPicPr>
          <p:cNvPr id="4098" name="Picture 2" descr="http://plantagenature.weebly.com/uploads/4/7/3/6/47363519/1021652_ori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365124"/>
            <a:ext cx="6049323" cy="6049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1578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ДУБ</a:t>
            </a:r>
            <a:endParaRPr lang="ru-RU" dirty="0"/>
          </a:p>
        </p:txBody>
      </p:sp>
      <p:pic>
        <p:nvPicPr>
          <p:cNvPr id="5122" name="Picture 2" descr="http://i.artfile.ru/1600x1200_601604_%5bwww.ArtFile.ru%5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72" y="515440"/>
            <a:ext cx="7555995" cy="566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landchaftprofit.ru/files/images/catalog/gallery_5ee1f6ecc79a98ed99dc9f3a7b5a1a7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604" y="3111690"/>
            <a:ext cx="4853012" cy="3641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138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КЛЁН</a:t>
            </a:r>
            <a:endParaRPr lang="ru-RU" dirty="0"/>
          </a:p>
        </p:txBody>
      </p:sp>
      <p:pic>
        <p:nvPicPr>
          <p:cNvPr id="6146" name="Picture 2" descr="http://www.planetaskazok.ru/images/stories/uznaika/rasskajite_detyam/o_derevyah/img_3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27"/>
          <a:stretch/>
        </p:blipFill>
        <p:spPr bwMode="auto">
          <a:xfrm>
            <a:off x="838199" y="1027906"/>
            <a:ext cx="7664355" cy="5467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78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БЕРЁЗА</a:t>
            </a:r>
            <a:endParaRPr lang="ru-RU" dirty="0"/>
          </a:p>
        </p:txBody>
      </p:sp>
      <p:pic>
        <p:nvPicPr>
          <p:cNvPr id="7170" name="Picture 2" descr="http://profison.ru/image/cache/data-ormatek-natura-bereza-1000x10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20" y="365124"/>
            <a:ext cx="5987943" cy="5987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714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ОСИНА</a:t>
            </a:r>
            <a:endParaRPr lang="ru-RU" dirty="0"/>
          </a:p>
        </p:txBody>
      </p:sp>
      <p:pic>
        <p:nvPicPr>
          <p:cNvPr id="8194" name="Picture 2" descr="http://www.kemdetki.ru/media/upload/2015/09/22/DEQ7i77fthE.jp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57"/>
          <a:stretch/>
        </p:blipFill>
        <p:spPr bwMode="auto">
          <a:xfrm>
            <a:off x="-180426" y="0"/>
            <a:ext cx="5721418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http://remediumplanta.ru/herba/imgherba/osin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992" y="2553410"/>
            <a:ext cx="6438900" cy="4086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0366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29075" y="2722959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ЖИЗНЕННЫЕ ФОРМЫ РАСТЕНИЙ</a:t>
            </a:r>
            <a:endParaRPr lang="ru-RU" sz="3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3363" y="4036220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КУСТАРНИЧКИ</a:t>
            </a:r>
            <a:endParaRPr lang="ru-RU" sz="32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0351" y="4036220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КУСТАРНИКИ</a:t>
            </a:r>
            <a:endParaRPr lang="ru-RU" sz="3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29488" y="673894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ДЕРЕВЬЯ</a:t>
            </a:r>
            <a:endParaRPr lang="ru-RU" sz="32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6750" y="346927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ТРАВЫ</a:t>
            </a:r>
            <a:endParaRPr lang="ru-RU" sz="3200" dirty="0"/>
          </a:p>
        </p:txBody>
      </p:sp>
      <p:sp>
        <p:nvSpPr>
          <p:cNvPr id="10" name="Стрелка вправо 9"/>
          <p:cNvSpPr/>
          <p:nvPr/>
        </p:nvSpPr>
        <p:spPr>
          <a:xfrm rot="19515012">
            <a:off x="6048357" y="1762869"/>
            <a:ext cx="1292251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3204691">
            <a:off x="4195636" y="1729447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449299">
            <a:off x="3717131" y="4407297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2859237">
            <a:off x="6737319" y="4428745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019550" y="5403502"/>
            <a:ext cx="367188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ПОЛУКУСТАРНИКИ</a:t>
            </a:r>
            <a:endParaRPr lang="ru-RU" sz="3200" dirty="0"/>
          </a:p>
        </p:txBody>
      </p:sp>
      <p:sp>
        <p:nvSpPr>
          <p:cNvPr id="15" name="Стрелка вправо 14"/>
          <p:cNvSpPr/>
          <p:nvPr/>
        </p:nvSpPr>
        <p:spPr>
          <a:xfrm rot="5400000">
            <a:off x="5501812" y="4469306"/>
            <a:ext cx="725687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34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МАЛИНА</a:t>
            </a:r>
            <a:endParaRPr lang="ru-RU" dirty="0"/>
          </a:p>
        </p:txBody>
      </p:sp>
      <p:pic>
        <p:nvPicPr>
          <p:cNvPr id="9218" name="Picture 2" descr="http://www.landscape.ru/img/plant/rubus-idaeus-0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46" y="1027906"/>
            <a:ext cx="8027921" cy="5285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2027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ШИПОВНИК</a:t>
            </a:r>
            <a:endParaRPr lang="ru-RU" dirty="0"/>
          </a:p>
        </p:txBody>
      </p:sp>
      <p:pic>
        <p:nvPicPr>
          <p:cNvPr id="10242" name="Picture 2" descr="https://semiramisgardens.ru/upload/iblock/12d/12d12d1ba7638bf59be82ef135dd962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29" y="263582"/>
            <a:ext cx="6889065" cy="5809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03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29075" y="2722959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ЖИЗНЕННЫЕ ФОРМЫ РАСТЕНИЙ</a:t>
            </a:r>
            <a:endParaRPr lang="ru-RU" sz="3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3363" y="4036220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КУСТАРНИЧКИ</a:t>
            </a:r>
            <a:endParaRPr lang="ru-RU" sz="32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0351" y="4036220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КУСТАРНИКИ</a:t>
            </a:r>
            <a:endParaRPr lang="ru-RU" sz="3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29488" y="673894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ДЕРЕВЬЯ</a:t>
            </a:r>
            <a:endParaRPr lang="ru-RU" sz="32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6750" y="346927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ТРАВЫ</a:t>
            </a:r>
            <a:endParaRPr lang="ru-RU" sz="3200" dirty="0"/>
          </a:p>
        </p:txBody>
      </p:sp>
      <p:sp>
        <p:nvSpPr>
          <p:cNvPr id="10" name="Стрелка вправо 9"/>
          <p:cNvSpPr/>
          <p:nvPr/>
        </p:nvSpPr>
        <p:spPr>
          <a:xfrm rot="19515012">
            <a:off x="6048357" y="1762869"/>
            <a:ext cx="1292251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3204691">
            <a:off x="4195636" y="1729447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449299">
            <a:off x="3717131" y="4407297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2859237">
            <a:off x="6737319" y="4428745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019550" y="5403502"/>
            <a:ext cx="367188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ПОЛУКУСТАРНИКИ</a:t>
            </a:r>
            <a:endParaRPr lang="ru-RU" sz="3200" dirty="0"/>
          </a:p>
        </p:txBody>
      </p:sp>
      <p:sp>
        <p:nvSpPr>
          <p:cNvPr id="15" name="Стрелка вправо 14"/>
          <p:cNvSpPr/>
          <p:nvPr/>
        </p:nvSpPr>
        <p:spPr>
          <a:xfrm rot="5400000">
            <a:off x="5501812" y="4469306"/>
            <a:ext cx="725687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322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ГОЛУБИКА</a:t>
            </a:r>
            <a:endParaRPr lang="ru-RU" dirty="0"/>
          </a:p>
        </p:txBody>
      </p:sp>
      <p:pic>
        <p:nvPicPr>
          <p:cNvPr id="4" name="Picture 2" descr="http://biomechanges.weebly.com/uploads/5/0/7/5/50759229/9903895_orig.gif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589" y="570232"/>
            <a:ext cx="7369578" cy="5523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35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http://www.stihi.ru/pics/2013/06/01/119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5973" y="2506662"/>
            <a:ext cx="663602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ВЕРЕСК</a:t>
            </a:r>
            <a:endParaRPr lang="ru-RU" dirty="0"/>
          </a:p>
        </p:txBody>
      </p:sp>
      <p:pic>
        <p:nvPicPr>
          <p:cNvPr id="11268" name="Picture 4" descr="http://www.1000listnik.ru/wp-content/uploads/2016/03/2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27" y="119464"/>
            <a:ext cx="5794849" cy="507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715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29075" y="2722959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ЖИЗНЕННЫЕ ФОРМЫ РАСТЕНИЙ</a:t>
            </a:r>
            <a:endParaRPr lang="ru-RU" sz="3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3363" y="4036220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КУСТАРНИЧКИ</a:t>
            </a:r>
            <a:endParaRPr lang="ru-RU" sz="32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0351" y="4036220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КУСТАРНИКИ</a:t>
            </a:r>
            <a:endParaRPr lang="ru-RU" sz="3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29488" y="673894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ДЕРЕВЬЯ</a:t>
            </a:r>
            <a:endParaRPr lang="ru-RU" sz="32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6750" y="346927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ТРАВЫ</a:t>
            </a:r>
            <a:endParaRPr lang="ru-RU" sz="3200" dirty="0"/>
          </a:p>
        </p:txBody>
      </p:sp>
      <p:sp>
        <p:nvSpPr>
          <p:cNvPr id="10" name="Стрелка вправо 9"/>
          <p:cNvSpPr/>
          <p:nvPr/>
        </p:nvSpPr>
        <p:spPr>
          <a:xfrm rot="19515012">
            <a:off x="6048357" y="1762869"/>
            <a:ext cx="1292251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3204691">
            <a:off x="4195636" y="1729447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449299">
            <a:off x="3717131" y="4407297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2859237">
            <a:off x="6737319" y="4428745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019550" y="5403502"/>
            <a:ext cx="367188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ПОЛУКУСТАРНИКИ</a:t>
            </a:r>
            <a:endParaRPr lang="ru-RU" sz="3200" dirty="0"/>
          </a:p>
        </p:txBody>
      </p:sp>
      <p:sp>
        <p:nvSpPr>
          <p:cNvPr id="15" name="Стрелка вправо 14"/>
          <p:cNvSpPr/>
          <p:nvPr/>
        </p:nvSpPr>
        <p:spPr>
          <a:xfrm rot="5400000">
            <a:off x="5501812" y="4469306"/>
            <a:ext cx="725687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748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ШАЛФЕЙ</a:t>
            </a:r>
            <a:endParaRPr lang="ru-RU" dirty="0"/>
          </a:p>
        </p:txBody>
      </p:sp>
      <p:pic>
        <p:nvPicPr>
          <p:cNvPr id="13316" name="Picture 4" descr="https://ru6.anyfad.com/items/t1@ac8b8f83-d37e-451c-a399-1520cb6a0666/Shalfey-dubravnyy-mnogoletnie-cvety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129" y="365125"/>
            <a:ext cx="8102157" cy="6076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685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ru-RU" dirty="0" smtClean="0"/>
              <a:t>ПОЛЫНЬ</a:t>
            </a:r>
            <a:endParaRPr lang="ru-RU" dirty="0"/>
          </a:p>
        </p:txBody>
      </p:sp>
      <p:pic>
        <p:nvPicPr>
          <p:cNvPr id="4" name="Picture 2" descr="http://www.stihi.ru/pics/2017/07/12/971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016" y="1170532"/>
            <a:ext cx="8323896" cy="5025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6250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29075" y="2722959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ЖИЗНЕННЫЕ ФОРМЫ РАСТЕНИЙ</a:t>
            </a:r>
            <a:endParaRPr lang="ru-RU" sz="3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3363" y="4036220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КУСТАРНИЧКИ</a:t>
            </a:r>
            <a:endParaRPr lang="ru-RU" sz="32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0351" y="4036220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КУСТАРНИКИ</a:t>
            </a:r>
            <a:endParaRPr lang="ru-RU" sz="3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329488" y="673894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ДЕРЕВЬЯ</a:t>
            </a:r>
            <a:endParaRPr lang="ru-RU" sz="32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6750" y="346927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ТРАВЫ</a:t>
            </a:r>
            <a:endParaRPr lang="ru-RU" sz="3200" dirty="0"/>
          </a:p>
        </p:txBody>
      </p:sp>
      <p:sp>
        <p:nvSpPr>
          <p:cNvPr id="10" name="Стрелка вправо 9"/>
          <p:cNvSpPr/>
          <p:nvPr/>
        </p:nvSpPr>
        <p:spPr>
          <a:xfrm rot="19515012">
            <a:off x="6048357" y="1762869"/>
            <a:ext cx="1292251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 rot="13204691">
            <a:off x="4195636" y="1729447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449299">
            <a:off x="3717131" y="4407297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2859237">
            <a:off x="6737319" y="4428745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019550" y="5403502"/>
            <a:ext cx="367188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ПОЛУКУСТАРНИКИ</a:t>
            </a:r>
            <a:endParaRPr lang="ru-RU" sz="3200" dirty="0"/>
          </a:p>
        </p:txBody>
      </p:sp>
      <p:sp>
        <p:nvSpPr>
          <p:cNvPr id="15" name="Стрелка вправо 14"/>
          <p:cNvSpPr/>
          <p:nvPr/>
        </p:nvSpPr>
        <p:spPr>
          <a:xfrm rot="5400000">
            <a:off x="5501812" y="4469306"/>
            <a:ext cx="725687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6557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19550" y="1184624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ТРАВЫ</a:t>
            </a:r>
            <a:endParaRPr lang="ru-RU" sz="3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853363" y="4036220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ОДНОЛЕТНИЕ</a:t>
            </a:r>
            <a:endParaRPr lang="ru-RU" sz="32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70351" y="4036220"/>
            <a:ext cx="350043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МНОГОЛЕТНИЕ</a:t>
            </a:r>
            <a:endParaRPr lang="ru-RU" sz="3200" dirty="0"/>
          </a:p>
        </p:txBody>
      </p:sp>
      <p:sp>
        <p:nvSpPr>
          <p:cNvPr id="12" name="Стрелка вправо 11"/>
          <p:cNvSpPr/>
          <p:nvPr/>
        </p:nvSpPr>
        <p:spPr>
          <a:xfrm rot="8449299">
            <a:off x="2857323" y="2678923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 rot="2859237">
            <a:off x="7737029" y="2813256"/>
            <a:ext cx="1243012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976132" y="4036220"/>
            <a:ext cx="3671887" cy="14144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ДВУЛЕТНИЕ</a:t>
            </a:r>
            <a:endParaRPr lang="ru-RU" sz="3200" dirty="0"/>
          </a:p>
        </p:txBody>
      </p:sp>
      <p:sp>
        <p:nvSpPr>
          <p:cNvPr id="15" name="Стрелка вправо 14"/>
          <p:cNvSpPr/>
          <p:nvPr/>
        </p:nvSpPr>
        <p:spPr>
          <a:xfrm rot="5400000">
            <a:off x="5352177" y="2939454"/>
            <a:ext cx="725687" cy="6723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278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МНОГОЛЕТНИЕ ТРАВЫ</a:t>
            </a:r>
            <a:endParaRPr lang="ru-RU" dirty="0"/>
          </a:p>
        </p:txBody>
      </p:sp>
      <p:pic>
        <p:nvPicPr>
          <p:cNvPr id="15362" name="Picture 2" descr="http://www.stihi.ru/pics/2015/05/26/289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217" y="1595154"/>
            <a:ext cx="6517565" cy="4895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9486481" y="5209612"/>
            <a:ext cx="13127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ЛЮТИК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995180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МНОГОЛЕТНИЕ ТРАВЫ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486481" y="5209612"/>
            <a:ext cx="230383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КУПАЛЬНИЦА</a:t>
            </a:r>
            <a:endParaRPr lang="ru-RU" sz="2800" dirty="0"/>
          </a:p>
        </p:txBody>
      </p:sp>
      <p:pic>
        <p:nvPicPr>
          <p:cNvPr id="16388" name="Picture 4" descr="http://proklumbu.com/wp-content/uploads/2017/05/DSCN0954-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228" y="1832890"/>
            <a:ext cx="6227929" cy="4670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6495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МНОГОЛЕТНИЕ ТРАВЫ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486481" y="5209612"/>
            <a:ext cx="12394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СНЫТЬ</a:t>
            </a:r>
            <a:endParaRPr lang="ru-RU" sz="2800" dirty="0"/>
          </a:p>
        </p:txBody>
      </p:sp>
      <p:pic>
        <p:nvPicPr>
          <p:cNvPr id="17410" name="Picture 2" descr="http://hovrashok.com.ua/images/Nov/18/c836cd37b40ad3b3dae498e862db94c0/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177" y="1253147"/>
            <a:ext cx="7328392" cy="5496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3624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МНОГОЛЕТНИЕ ТРАВЫ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486481" y="5209612"/>
            <a:ext cx="21146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ЗЕМЛЯНИКА</a:t>
            </a:r>
            <a:endParaRPr lang="ru-RU" sz="2800" dirty="0"/>
          </a:p>
        </p:txBody>
      </p:sp>
      <p:pic>
        <p:nvPicPr>
          <p:cNvPr id="18434" name="Picture 2" descr="https://velislava-sad.ru/wp-content/uploads/2016/07/%D0%97%D0%B5%D0%BC%D0%BB%D1%8F%D0%BD%D0%B8%D0%BA%D0%B0-%D0%9F%D1%80%D0%B8%D0%B1%D0%B0%D0%BB%D1%82%D0%B8%D0%B9%D1%81%D0%BA%D0%B0%D1%8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273" y="1524790"/>
            <a:ext cx="6893432" cy="517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8421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ОДНОЛЕТНИЕ ТРАВЫ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486481" y="5209612"/>
            <a:ext cx="12295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ТЫКВА</a:t>
            </a:r>
            <a:endParaRPr lang="ru-RU" sz="2800" dirty="0"/>
          </a:p>
        </p:txBody>
      </p:sp>
      <p:pic>
        <p:nvPicPr>
          <p:cNvPr id="19458" name="Picture 2" descr="http://www.children.my1.ru/Img2/tykva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306" y="1584869"/>
            <a:ext cx="7381875" cy="4867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223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ОДНОЛЕТНИЕ ТРАВЫ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486481" y="5209612"/>
            <a:ext cx="13548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ОГУРЕЦ</a:t>
            </a:r>
            <a:endParaRPr lang="ru-RU" sz="2800" dirty="0"/>
          </a:p>
        </p:txBody>
      </p:sp>
      <p:pic>
        <p:nvPicPr>
          <p:cNvPr id="20482" name="Picture 2" descr="https://nodoctor.ru/wp-content/uploads/2017/06/ogurechnye-plet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6261" y="1472324"/>
            <a:ext cx="7234035" cy="4819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240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ОДНОЛЕТНИЕ ТРАВЫ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486481" y="5209612"/>
            <a:ext cx="169379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ВАСИЛЁК </a:t>
            </a:r>
          </a:p>
          <a:p>
            <a:r>
              <a:rPr lang="ru-RU" sz="2800" dirty="0" smtClean="0"/>
              <a:t>ПОЛЕВОЙ</a:t>
            </a:r>
            <a:endParaRPr lang="ru-RU" sz="2800" dirty="0"/>
          </a:p>
        </p:txBody>
      </p:sp>
      <p:pic>
        <p:nvPicPr>
          <p:cNvPr id="21506" name="Picture 2" descr="http://st.stranamam.ru/data/cache/2016feb/10/23/18619545_91815nothumb6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8525" y="1690688"/>
            <a:ext cx="6587524" cy="4819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40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ОДНОЛЕТНИЕ ТРАВЫ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472833" y="4554519"/>
            <a:ext cx="2166234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ЗВЕЗДЧАТКА </a:t>
            </a:r>
          </a:p>
          <a:p>
            <a:r>
              <a:rPr lang="ru-RU" sz="2800" dirty="0" smtClean="0"/>
              <a:t>СРЕДНЯЯ </a:t>
            </a:r>
          </a:p>
          <a:p>
            <a:r>
              <a:rPr lang="ru-RU" sz="2800" dirty="0" smtClean="0"/>
              <a:t>(МОКРИЦА)</a:t>
            </a:r>
            <a:endParaRPr lang="ru-RU" sz="2800" dirty="0"/>
          </a:p>
        </p:txBody>
      </p:sp>
      <p:pic>
        <p:nvPicPr>
          <p:cNvPr id="22530" name="Picture 2" descr="https://i05.fotocdn.net/s25/249/public_pin_m/463/26270635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612" y="1437015"/>
            <a:ext cx="7322846" cy="4881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7168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ДВУЛЕТНИЕ ТРАВЫ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480415" y="5646340"/>
            <a:ext cx="15439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КАПУСТА</a:t>
            </a:r>
            <a:endParaRPr lang="ru-RU" sz="2800" dirty="0"/>
          </a:p>
        </p:txBody>
      </p:sp>
      <p:pic>
        <p:nvPicPr>
          <p:cNvPr id="23554" name="Picture 2" descr="https://ds03.infourok.ru/uploads/ex/11b0/00046af7-1d9e0618/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165" y="1690688"/>
            <a:ext cx="5205246" cy="3903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http://i.udobreniepochv.ru/uploads/2014/03/rassada-kapusty-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14" y="1444698"/>
            <a:ext cx="6299816" cy="4724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4136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ДВУЛЕТНИЕ ТРАВЫ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480415" y="5646340"/>
            <a:ext cx="17258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/>
              <a:t>МОРКОВЬ</a:t>
            </a:r>
            <a:endParaRPr lang="ru-RU" sz="2800" dirty="0"/>
          </a:p>
        </p:txBody>
      </p:sp>
      <p:pic>
        <p:nvPicPr>
          <p:cNvPr id="24578" name="Picture 2" descr="http://gardenstar.ru/images/articles/morkov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4675496" cy="4675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580" name="Picture 4" descr="https://otvet.imgsmail.ru/download/8000aab7f131140d183f065e7239053c_i-8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227" y="1360090"/>
            <a:ext cx="571500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8338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ДВУЛЕТНИЕ ТРАВЫ</a:t>
            </a:r>
            <a:endParaRPr lang="ru-RU" dirty="0"/>
          </a:p>
        </p:txBody>
      </p:sp>
      <p:pic>
        <p:nvPicPr>
          <p:cNvPr id="25602" name="Picture 2" descr="https://ds02.infourok.ru/uploads/ex/0599/0006a8d0-42b49bc7/img2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81" r="27522" b="2662"/>
          <a:stretch/>
        </p:blipFill>
        <p:spPr bwMode="auto">
          <a:xfrm>
            <a:off x="2284625" y="1801505"/>
            <a:ext cx="7227369" cy="361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105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ДВУЛЕТНИЕ ТРАВЫ</a:t>
            </a:r>
            <a:endParaRPr lang="ru-RU" dirty="0"/>
          </a:p>
        </p:txBody>
      </p:sp>
      <p:pic>
        <p:nvPicPr>
          <p:cNvPr id="27650" name="Picture 2" descr="http://s1.funon.cc/img/orig/201703/23/58d38c3b4d89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7256" y="1485971"/>
            <a:ext cx="6777488" cy="5083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05965" y="4027529"/>
            <a:ext cx="87245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dirty="0" smtClean="0">
                <a:solidFill>
                  <a:srgbClr val="FF0000"/>
                </a:solidFill>
              </a:rPr>
              <a:t>!</a:t>
            </a:r>
            <a:endParaRPr lang="ru-RU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762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137</Words>
  <Application>Microsoft Office PowerPoint</Application>
  <PresentationFormat>Широкоэкранный</PresentationFormat>
  <Paragraphs>96</Paragraphs>
  <Slides>37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1" baseType="lpstr">
      <vt:lpstr>Arial</vt:lpstr>
      <vt:lpstr>Calibri</vt:lpstr>
      <vt:lpstr>Calibri Light</vt:lpstr>
      <vt:lpstr>Тема Office</vt:lpstr>
      <vt:lpstr>МНОГООБРАЗИЕ  ЖИЗНЕННЫХ ФОРМ РАСТЕНИЙ</vt:lpstr>
      <vt:lpstr>Задание: назовите одним словом</vt:lpstr>
      <vt:lpstr>Задание: назовите одним словом</vt:lpstr>
      <vt:lpstr>Задание: назовите одним словом</vt:lpstr>
      <vt:lpstr>Задание: назовите одним словом</vt:lpstr>
      <vt:lpstr>Презентация PowerPoint</vt:lpstr>
      <vt:lpstr>ЕЛЬ</vt:lpstr>
      <vt:lpstr>СОСНА</vt:lpstr>
      <vt:lpstr>КИПАРИС</vt:lpstr>
      <vt:lpstr>ЯБЛОНЯ</vt:lpstr>
      <vt:lpstr>ДУБ</vt:lpstr>
      <vt:lpstr>КЛЁН</vt:lpstr>
      <vt:lpstr>БЕРЁЗА</vt:lpstr>
      <vt:lpstr>ОСИНА</vt:lpstr>
      <vt:lpstr>Презентация PowerPoint</vt:lpstr>
      <vt:lpstr>МАЛИНА</vt:lpstr>
      <vt:lpstr>ШИПОВНИК</vt:lpstr>
      <vt:lpstr>Презентация PowerPoint</vt:lpstr>
      <vt:lpstr>ГОЛУБИКА</vt:lpstr>
      <vt:lpstr>ВЕРЕСК</vt:lpstr>
      <vt:lpstr>Презентация PowerPoint</vt:lpstr>
      <vt:lpstr>ШАЛФЕЙ</vt:lpstr>
      <vt:lpstr>ПОЛЫНЬ</vt:lpstr>
      <vt:lpstr>Презентация PowerPoint</vt:lpstr>
      <vt:lpstr>Презентация PowerPoint</vt:lpstr>
      <vt:lpstr>МНОГОЛЕТНИЕ ТРАВЫ</vt:lpstr>
      <vt:lpstr>МНОГОЛЕТНИЕ ТРАВЫ</vt:lpstr>
      <vt:lpstr>МНОГОЛЕТНИЕ ТРАВЫ</vt:lpstr>
      <vt:lpstr>МНОГОЛЕТНИЕ ТРАВЫ</vt:lpstr>
      <vt:lpstr>ОДНОЛЕТНИЕ ТРАВЫ</vt:lpstr>
      <vt:lpstr>ОДНОЛЕТНИЕ ТРАВЫ</vt:lpstr>
      <vt:lpstr>ОДНОЛЕТНИЕ ТРАВЫ</vt:lpstr>
      <vt:lpstr>ОДНОЛЕТНИЕ ТРАВЫ</vt:lpstr>
      <vt:lpstr>ДВУЛЕТНИЕ ТРАВЫ</vt:lpstr>
      <vt:lpstr>ДВУЛЕТНИЕ ТРАВЫ</vt:lpstr>
      <vt:lpstr>ДВУЛЕТНИЕ ТРАВЫ</vt:lpstr>
      <vt:lpstr>ДВУЛЕТНИЕ ТРАВЫ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МНОГООБРАЗИЕ  ЖИЗНЕННЫХ ФОРМ РАСТЕНИЙ</dc:title>
  <dc:creator>users</dc:creator>
  <cp:lastModifiedBy>users</cp:lastModifiedBy>
  <cp:revision>8</cp:revision>
  <dcterms:created xsi:type="dcterms:W3CDTF">2017-09-05T06:49:07Z</dcterms:created>
  <dcterms:modified xsi:type="dcterms:W3CDTF">2017-09-05T08:03:17Z</dcterms:modified>
</cp:coreProperties>
</file>