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9" r:id="rId5"/>
    <p:sldId id="258" r:id="rId6"/>
    <p:sldId id="261" r:id="rId7"/>
    <p:sldId id="262" r:id="rId8"/>
    <p:sldId id="263" r:id="rId9"/>
    <p:sldId id="265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685FB-1227-4538-9F5E-A9C564870E16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4C33-C41C-4C51-A74D-E7FBA0BED2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7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685FB-1227-4538-9F5E-A9C564870E16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4C33-C41C-4C51-A74D-E7FBA0BED2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684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685FB-1227-4538-9F5E-A9C564870E16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4C33-C41C-4C51-A74D-E7FBA0BED2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77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685FB-1227-4538-9F5E-A9C564870E16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4C33-C41C-4C51-A74D-E7FBA0BED2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3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685FB-1227-4538-9F5E-A9C564870E16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4C33-C41C-4C51-A74D-E7FBA0BED2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838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685FB-1227-4538-9F5E-A9C564870E16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4C33-C41C-4C51-A74D-E7FBA0BED2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18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685FB-1227-4538-9F5E-A9C564870E16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4C33-C41C-4C51-A74D-E7FBA0BED2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776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685FB-1227-4538-9F5E-A9C564870E16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4C33-C41C-4C51-A74D-E7FBA0BED2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7050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685FB-1227-4538-9F5E-A9C564870E16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4C33-C41C-4C51-A74D-E7FBA0BED2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535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685FB-1227-4538-9F5E-A9C564870E16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4C33-C41C-4C51-A74D-E7FBA0BED2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462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685FB-1227-4538-9F5E-A9C564870E16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14C33-C41C-4C51-A74D-E7FBA0BED2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726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7685FB-1227-4538-9F5E-A9C564870E16}" type="datetimeFigureOut">
              <a:rPr lang="ru-RU" smtClean="0"/>
              <a:t>27.09.2017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14C33-C41C-4C51-A74D-E7FBA0BED2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485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Иммунитет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981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Картинки по запросу механизм действия  иммунитет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859" y="489397"/>
            <a:ext cx="8718997" cy="6035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1755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1095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иммунитета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Картинки по запросу виды иммунитет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940158"/>
            <a:ext cx="10379299" cy="5795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229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артинки по запросу органы иммунной системы таблиц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069" y="167424"/>
            <a:ext cx="9955368" cy="638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8072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тинки по запросу виды иммунитет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707" y="811368"/>
            <a:ext cx="5962918" cy="577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Картинки по запросу как называются клетки иммунной системы которые защищают человека от инфекци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07" y="811369"/>
            <a:ext cx="6057900" cy="5640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4016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Картинки по запросу строение и функции органов иммунной системы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552" y="90152"/>
            <a:ext cx="9916733" cy="6516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1216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Картинки по запросу защитные механизмы иммунитет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651" y="257577"/>
            <a:ext cx="8036417" cy="6272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613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Механизм действия иммунитета</a:t>
            </a:r>
            <a:endParaRPr lang="ru-RU" dirty="0"/>
          </a:p>
        </p:txBody>
      </p:sp>
      <p:pic>
        <p:nvPicPr>
          <p:cNvPr id="9222" name="Picture 6" descr="Картинки по запросу чужеродные иммунные веществ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23" y="1365160"/>
            <a:ext cx="4730863" cy="502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Картинки по запросу чужеродные иммунные вещества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165" y="1365160"/>
            <a:ext cx="4752975" cy="502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4240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Картинки по запросу способы защиты иммунитет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223" y="399245"/>
            <a:ext cx="8435662" cy="6246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64853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6</Words>
  <Application>Microsoft Office PowerPoint</Application>
  <PresentationFormat>Широкоэкранный</PresentationFormat>
  <Paragraphs>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Иммунитет</vt:lpstr>
      <vt:lpstr>Презентация PowerPoint</vt:lpstr>
      <vt:lpstr>Виды иммунитета</vt:lpstr>
      <vt:lpstr>Презентация PowerPoint</vt:lpstr>
      <vt:lpstr>Презентация PowerPoint</vt:lpstr>
      <vt:lpstr>Презентация PowerPoint</vt:lpstr>
      <vt:lpstr>Презентация PowerPoint</vt:lpstr>
      <vt:lpstr>Механизм действия иммунитета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Иммунитет</dc:title>
  <dc:creator>ф</dc:creator>
  <cp:lastModifiedBy>ф</cp:lastModifiedBy>
  <cp:revision>8</cp:revision>
  <dcterms:created xsi:type="dcterms:W3CDTF">2017-09-27T04:53:34Z</dcterms:created>
  <dcterms:modified xsi:type="dcterms:W3CDTF">2017-09-27T06:00:01Z</dcterms:modified>
</cp:coreProperties>
</file>