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7" r:id="rId3"/>
    <p:sldId id="271" r:id="rId4"/>
    <p:sldId id="262" r:id="rId5"/>
    <p:sldId id="261" r:id="rId6"/>
    <p:sldId id="259" r:id="rId7"/>
    <p:sldId id="263" r:id="rId8"/>
    <p:sldId id="264" r:id="rId9"/>
    <p:sldId id="265" r:id="rId10"/>
    <p:sldId id="266" r:id="rId11"/>
    <p:sldId id="267" r:id="rId12"/>
    <p:sldId id="268" r:id="rId13"/>
    <p:sldId id="273" r:id="rId14"/>
    <p:sldId id="274" r:id="rId15"/>
    <p:sldId id="275" r:id="rId16"/>
    <p:sldId id="276" r:id="rId17"/>
    <p:sldId id="277" r:id="rId18"/>
    <p:sldId id="278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74" autoAdjust="0"/>
    <p:restoredTop sz="93446" autoAdjust="0"/>
  </p:normalViewPr>
  <p:slideViewPr>
    <p:cSldViewPr snapToGrid="0">
      <p:cViewPr varScale="1">
        <p:scale>
          <a:sx n="63" d="100"/>
          <a:sy n="63" d="100"/>
        </p:scale>
        <p:origin x="10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29E5C-890C-4DF9-9D60-C2B9503EC5F3}" type="datetimeFigureOut">
              <a:rPr lang="ru-RU" smtClean="0"/>
              <a:t>04.04.2017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30002-48FE-415E-B12F-C605220ABA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52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29E5C-890C-4DF9-9D60-C2B9503EC5F3}" type="datetimeFigureOut">
              <a:rPr lang="ru-RU" smtClean="0"/>
              <a:t>04.04.2017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30002-48FE-415E-B12F-C605220ABA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45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29E5C-890C-4DF9-9D60-C2B9503EC5F3}" type="datetimeFigureOut">
              <a:rPr lang="ru-RU" smtClean="0"/>
              <a:t>04.04.2017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30002-48FE-415E-B12F-C605220ABA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5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29E5C-890C-4DF9-9D60-C2B9503EC5F3}" type="datetimeFigureOut">
              <a:rPr lang="ru-RU" smtClean="0"/>
              <a:t>04.04.2017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30002-48FE-415E-B12F-C605220ABA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632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29E5C-890C-4DF9-9D60-C2B9503EC5F3}" type="datetimeFigureOut">
              <a:rPr lang="ru-RU" smtClean="0"/>
              <a:t>04.04.2017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30002-48FE-415E-B12F-C605220ABA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98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29E5C-890C-4DF9-9D60-C2B9503EC5F3}" type="datetimeFigureOut">
              <a:rPr lang="ru-RU" smtClean="0"/>
              <a:t>04.04.2017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30002-48FE-415E-B12F-C605220ABA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749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29E5C-890C-4DF9-9D60-C2B9503EC5F3}" type="datetimeFigureOut">
              <a:rPr lang="ru-RU" smtClean="0"/>
              <a:t>04.04.2017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30002-48FE-415E-B12F-C605220ABA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84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29E5C-890C-4DF9-9D60-C2B9503EC5F3}" type="datetimeFigureOut">
              <a:rPr lang="ru-RU" smtClean="0"/>
              <a:t>04.04.2017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30002-48FE-415E-B12F-C605220ABA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73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29E5C-890C-4DF9-9D60-C2B9503EC5F3}" type="datetimeFigureOut">
              <a:rPr lang="ru-RU" smtClean="0"/>
              <a:t>04.04.2017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30002-48FE-415E-B12F-C605220ABA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87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29E5C-890C-4DF9-9D60-C2B9503EC5F3}" type="datetimeFigureOut">
              <a:rPr lang="ru-RU" smtClean="0"/>
              <a:t>04.04.2017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30002-48FE-415E-B12F-C605220ABA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17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29E5C-890C-4DF9-9D60-C2B9503EC5F3}" type="datetimeFigureOut">
              <a:rPr lang="ru-RU" smtClean="0"/>
              <a:t>04.04.2017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30002-48FE-415E-B12F-C605220ABA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90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29E5C-890C-4DF9-9D60-C2B9503EC5F3}" type="datetimeFigureOut">
              <a:rPr lang="ru-RU" smtClean="0"/>
              <a:t>04.04.2017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30002-48FE-415E-B12F-C605220ABA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836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920" y="0"/>
            <a:ext cx="1231392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574018"/>
          </a:xfrm>
        </p:spPr>
        <p:txBody>
          <a:bodyPr>
            <a:normAutofit/>
          </a:bodyPr>
          <a:lstStyle/>
          <a:p>
            <a:r>
              <a:rPr lang="ru-RU" sz="8000" b="1" dirty="0" smtClean="0">
                <a:solidFill>
                  <a:srgbClr val="FFC000"/>
                </a:solidFill>
              </a:rPr>
              <a:t>Я –космический турист</a:t>
            </a:r>
            <a:endParaRPr lang="ru-RU" sz="8000" b="1" dirty="0">
              <a:solidFill>
                <a:srgbClr val="FFC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2669" y="3169600"/>
            <a:ext cx="5389331" cy="368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30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5763986" y="114300"/>
            <a:ext cx="642801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C000"/>
                </a:solidFill>
              </a:rPr>
              <a:t>Есть в небе звездочка одна,</a:t>
            </a:r>
          </a:p>
          <a:p>
            <a:r>
              <a:rPr lang="ru-RU" sz="3600" b="1" dirty="0" smtClean="0">
                <a:solidFill>
                  <a:srgbClr val="FFC000"/>
                </a:solidFill>
              </a:rPr>
              <a:t>Какая — не скажу,</a:t>
            </a:r>
          </a:p>
          <a:p>
            <a:r>
              <a:rPr lang="ru-RU" sz="3600" b="1" dirty="0" smtClean="0">
                <a:solidFill>
                  <a:srgbClr val="FFC000"/>
                </a:solidFill>
              </a:rPr>
              <a:t>Но каждый вечер из окна</a:t>
            </a:r>
          </a:p>
          <a:p>
            <a:r>
              <a:rPr lang="ru-RU" sz="3600" b="1" dirty="0" smtClean="0">
                <a:solidFill>
                  <a:srgbClr val="FFC000"/>
                </a:solidFill>
              </a:rPr>
              <a:t>Я на нее гляжу.</a:t>
            </a:r>
          </a:p>
          <a:p>
            <a:r>
              <a:rPr lang="ru-RU" sz="3600" b="1" dirty="0" smtClean="0">
                <a:solidFill>
                  <a:srgbClr val="FFC000"/>
                </a:solidFill>
              </a:rPr>
              <a:t>Она мерцает ярко так!</a:t>
            </a:r>
          </a:p>
          <a:p>
            <a:r>
              <a:rPr lang="ru-RU" sz="3600" b="1" dirty="0" smtClean="0">
                <a:solidFill>
                  <a:srgbClr val="FFC000"/>
                </a:solidFill>
              </a:rPr>
              <a:t>А в море где-нибудь</a:t>
            </a:r>
          </a:p>
          <a:p>
            <a:r>
              <a:rPr lang="ru-RU" sz="3600" b="1" dirty="0" smtClean="0">
                <a:solidFill>
                  <a:srgbClr val="FFC000"/>
                </a:solidFill>
              </a:rPr>
              <a:t>Сейчас, наверное, моряк</a:t>
            </a:r>
          </a:p>
          <a:p>
            <a:r>
              <a:rPr lang="ru-RU" sz="3600" b="1" dirty="0" smtClean="0">
                <a:solidFill>
                  <a:srgbClr val="FFC000"/>
                </a:solidFill>
              </a:rPr>
              <a:t>По ней сверяет путь</a:t>
            </a:r>
            <a:r>
              <a:rPr lang="ru-RU" sz="3600" dirty="0" smtClean="0">
                <a:solidFill>
                  <a:srgbClr val="FFC000"/>
                </a:solidFill>
              </a:rPr>
              <a:t>.</a:t>
            </a:r>
            <a:endParaRPr lang="ru-RU" sz="3600" dirty="0">
              <a:solidFill>
                <a:srgbClr val="FFC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7639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91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213360"/>
            <a:ext cx="9144000" cy="1813560"/>
          </a:xfrm>
        </p:spPr>
        <p:txBody>
          <a:bodyPr>
            <a:normAutofit/>
          </a:bodyPr>
          <a:lstStyle/>
          <a:p>
            <a:r>
              <a:rPr lang="ru-RU" sz="4400" b="1" dirty="0" smtClean="0">
                <a:solidFill>
                  <a:srgbClr val="FFC000"/>
                </a:solidFill>
              </a:rPr>
              <a:t>Цель</a:t>
            </a:r>
            <a:r>
              <a:rPr lang="ru-RU" sz="4400" dirty="0" smtClean="0">
                <a:solidFill>
                  <a:srgbClr val="FFC000"/>
                </a:solidFill>
              </a:rPr>
              <a:t>:</a:t>
            </a:r>
            <a:r>
              <a:rPr lang="ru-RU" sz="4400" b="1" dirty="0" smtClean="0">
                <a:solidFill>
                  <a:srgbClr val="FFC000"/>
                </a:solidFill>
              </a:rPr>
              <a:t> </a:t>
            </a:r>
            <a:r>
              <a:rPr lang="ru-RU" sz="3600" b="1" dirty="0" smtClean="0">
                <a:solidFill>
                  <a:srgbClr val="FFC000"/>
                </a:solidFill>
              </a:rPr>
              <a:t>уточнить и расширить знания детей о космосе.</a:t>
            </a:r>
            <a:endParaRPr lang="ru-RU" sz="3600" b="1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026920"/>
            <a:ext cx="9144000" cy="4465320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3200" dirty="0" smtClean="0">
                <a:solidFill>
                  <a:srgbClr val="FFC000"/>
                </a:solidFill>
              </a:rPr>
              <a:t>.</a:t>
            </a:r>
            <a:endParaRPr lang="ru-RU" sz="3200" dirty="0">
              <a:solidFill>
                <a:srgbClr val="FFC000"/>
              </a:solidFill>
            </a:endParaRPr>
          </a:p>
          <a:p>
            <a:endParaRPr lang="ru-RU" sz="3200" dirty="0">
              <a:solidFill>
                <a:srgbClr val="FFC000"/>
              </a:solidFill>
            </a:endParaRPr>
          </a:p>
          <a:p>
            <a:pPr algn="l"/>
            <a:r>
              <a:rPr lang="ru-RU" sz="4400" dirty="0">
                <a:solidFill>
                  <a:srgbClr val="FFC000"/>
                </a:solidFill>
              </a:rPr>
              <a:t>Задачи:</a:t>
            </a:r>
          </a:p>
          <a:p>
            <a:pPr algn="l"/>
            <a:r>
              <a:rPr lang="ru-RU" sz="3200" dirty="0">
                <a:solidFill>
                  <a:srgbClr val="FFC000"/>
                </a:solidFill>
              </a:rPr>
              <a:t>-развитие умения создавать многоплановую сюжетную композицию.</a:t>
            </a:r>
          </a:p>
          <a:p>
            <a:pPr algn="l"/>
            <a:r>
              <a:rPr lang="ru-RU" sz="3200" dirty="0">
                <a:solidFill>
                  <a:srgbClr val="FFC000"/>
                </a:solidFill>
              </a:rPr>
              <a:t>-развитие фантазии, воображения детей. </a:t>
            </a:r>
          </a:p>
          <a:p>
            <a:pPr algn="l"/>
            <a:r>
              <a:rPr lang="ru-RU" sz="3200" dirty="0">
                <a:solidFill>
                  <a:srgbClr val="FFC000"/>
                </a:solidFill>
              </a:rPr>
              <a:t>-развитие мелкой моторики.</a:t>
            </a:r>
          </a:p>
          <a:p>
            <a:pPr algn="l"/>
            <a:r>
              <a:rPr lang="ru-RU" sz="3200" dirty="0">
                <a:solidFill>
                  <a:srgbClr val="FFC000"/>
                </a:solidFill>
              </a:rPr>
              <a:t>-развитие способности к моделированию.</a:t>
            </a:r>
          </a:p>
          <a:p>
            <a:endParaRPr lang="ru-RU" sz="3200" dirty="0">
              <a:solidFill>
                <a:srgbClr val="FFC000"/>
              </a:solidFill>
            </a:endParaRPr>
          </a:p>
          <a:p>
            <a:endParaRPr lang="ru-RU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37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445" b="14222"/>
          <a:stretch/>
        </p:blipFill>
        <p:spPr>
          <a:xfrm>
            <a:off x="3002280" y="0"/>
            <a:ext cx="54254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116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7" t="3112"/>
          <a:stretch/>
        </p:blipFill>
        <p:spPr>
          <a:xfrm>
            <a:off x="3352800" y="0"/>
            <a:ext cx="52120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734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8" r="3778"/>
          <a:stretch/>
        </p:blipFill>
        <p:spPr>
          <a:xfrm>
            <a:off x="3524250" y="0"/>
            <a:ext cx="52082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10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75" y="0"/>
            <a:ext cx="4972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497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947" y="0"/>
            <a:ext cx="48381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769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217" y="0"/>
            <a:ext cx="95415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421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45"/>
          <a:stretch/>
        </p:blipFill>
        <p:spPr>
          <a:xfrm>
            <a:off x="3368040" y="0"/>
            <a:ext cx="54711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246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687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04" t="2445" b="7777"/>
          <a:stretch/>
        </p:blipFill>
        <p:spPr>
          <a:xfrm>
            <a:off x="3489960" y="0"/>
            <a:ext cx="47548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771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955" y="0"/>
            <a:ext cx="98080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208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709" y="0"/>
            <a:ext cx="46505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965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873" y="0"/>
            <a:ext cx="101482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034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415" y="0"/>
            <a:ext cx="47791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665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airplane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722755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FFC000"/>
                </a:solidFill>
              </a:rPr>
              <a:t>Автор: </a:t>
            </a:r>
            <a:r>
              <a:rPr lang="ru-RU" sz="4800" b="1" dirty="0" err="1" smtClean="0">
                <a:solidFill>
                  <a:srgbClr val="FFC000"/>
                </a:solidFill>
              </a:rPr>
              <a:t>Шутяева</a:t>
            </a:r>
            <a:r>
              <a:rPr lang="ru-RU" sz="4800" b="1" dirty="0" smtClean="0">
                <a:solidFill>
                  <a:srgbClr val="FFC000"/>
                </a:solidFill>
              </a:rPr>
              <a:t> Е.Е.</a:t>
            </a:r>
            <a:br>
              <a:rPr lang="ru-RU" sz="4800" b="1" dirty="0" smtClean="0">
                <a:solidFill>
                  <a:srgbClr val="FFC000"/>
                </a:solidFill>
              </a:rPr>
            </a:br>
            <a:r>
              <a:rPr lang="ru-RU" sz="4800" b="1" dirty="0" smtClean="0">
                <a:solidFill>
                  <a:srgbClr val="FFC000"/>
                </a:solidFill>
              </a:rPr>
              <a:t>Воспитанники группы №6</a:t>
            </a:r>
            <a:r>
              <a:rPr lang="ru-RU" sz="4800" b="1" dirty="0">
                <a:solidFill>
                  <a:srgbClr val="FFC000"/>
                </a:solidFill>
              </a:rPr>
              <a:t/>
            </a:r>
            <a:br>
              <a:rPr lang="ru-RU" sz="4800" b="1" dirty="0">
                <a:solidFill>
                  <a:srgbClr val="FFC000"/>
                </a:solidFill>
              </a:rPr>
            </a:br>
            <a:r>
              <a:rPr lang="ru-RU" sz="4800" b="1" dirty="0" smtClean="0">
                <a:solidFill>
                  <a:srgbClr val="FFC000"/>
                </a:solidFill>
              </a:rPr>
              <a:t>ГБОУ ШКОЛА №587 ДО №2</a:t>
            </a:r>
            <a:endParaRPr lang="ru-RU" sz="4800" b="1" dirty="0">
              <a:solidFill>
                <a:srgbClr val="FFC000"/>
              </a:solidFill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2860477"/>
            <a:ext cx="5181600" cy="3997523"/>
          </a:xfrm>
        </p:spPr>
      </p:pic>
    </p:spTree>
    <p:extLst>
      <p:ext uri="{BB962C8B-B14F-4D97-AF65-F5344CB8AC3E}">
        <p14:creationId xmlns:p14="http://schemas.microsoft.com/office/powerpoint/2010/main" val="129115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C000"/>
                </a:solidFill>
              </a:rPr>
              <a:t>Благодарю за внимание!</a:t>
            </a:r>
            <a:endParaRPr lang="ru-RU" sz="6000" b="1" dirty="0">
              <a:solidFill>
                <a:srgbClr val="FFC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861" y="1947544"/>
            <a:ext cx="6019637" cy="4910456"/>
          </a:xfrm>
        </p:spPr>
      </p:pic>
    </p:spTree>
    <p:extLst>
      <p:ext uri="{BB962C8B-B14F-4D97-AF65-F5344CB8AC3E}">
        <p14:creationId xmlns:p14="http://schemas.microsoft.com/office/powerpoint/2010/main" val="164468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14:ferris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92</Words>
  <Application>Microsoft Office PowerPoint</Application>
  <PresentationFormat>Широкоэкранный</PresentationFormat>
  <Paragraphs>19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Тема Office</vt:lpstr>
      <vt:lpstr>Я –космический турист</vt:lpstr>
      <vt:lpstr>Презентация PowerPoint</vt:lpstr>
      <vt:lpstr>Цель: уточнить и расширить знания детей о космосе.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Автор: Шутяева Е.Е. Воспитанники группы №6 ГБОУ ШКОЛА №587 ДО №2</vt:lpstr>
      <vt:lpstr>Благодарю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Home</cp:lastModifiedBy>
  <cp:revision>40</cp:revision>
  <dcterms:created xsi:type="dcterms:W3CDTF">2017-04-03T17:01:01Z</dcterms:created>
  <dcterms:modified xsi:type="dcterms:W3CDTF">2017-04-04T18:09:21Z</dcterms:modified>
</cp:coreProperties>
</file>