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9/20/2011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для 5 класса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endParaRPr lang="ru-RU" dirty="0" smtClean="0"/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Озеро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математичес-ких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чудес.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2" name="Содержимое 11" descr="croatiaplitvic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2047335"/>
            <a:ext cx="5111750" cy="383013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Отборочные вопросы для 1 тройки.</a:t>
            </a:r>
            <a:endParaRPr lang="ru-RU" dirty="0"/>
          </a:p>
        </p:txBody>
      </p:sp>
      <p:pic>
        <p:nvPicPr>
          <p:cNvPr id="1028" name="Picture 4" descr="C:\Documents and Settings\Владелец\Рабочий стол\рисунки по математике\Три богатыр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724400" y="2971800"/>
            <a:ext cx="4038600" cy="3352800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Шла  старушка в Москву, а навстречу ей три старика. Сколько человек шло в Москву?</a:t>
            </a:r>
            <a:endParaRPr lang="ru-RU" sz="1800" dirty="0"/>
          </a:p>
        </p:txBody>
      </p:sp>
      <p:pic>
        <p:nvPicPr>
          <p:cNvPr id="1026" name="Picture 2" descr="C:\Documents and Settings\Владелец\Рабочий стол\рисунки по математике\iстарушка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352800"/>
            <a:ext cx="3200400" cy="2924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/>
              <a:t>Что легче: пуд ваты или пуд железа?</a:t>
            </a:r>
            <a:endParaRPr lang="ru-RU" sz="4400" dirty="0"/>
          </a:p>
        </p:txBody>
      </p:sp>
      <p:pic>
        <p:nvPicPr>
          <p:cNvPr id="2050" name="Picture 2" descr="C:\Documents and Settings\Владелец\Рабочий стол\рисунки по математике\1313694443_7vesy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62" y="1986756"/>
            <a:ext cx="357187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Сколько горошин может войти в пустой стакан?</a:t>
            </a:r>
            <a:endParaRPr lang="ru-RU" dirty="0"/>
          </a:p>
        </p:txBody>
      </p:sp>
      <p:pic>
        <p:nvPicPr>
          <p:cNvPr id="4" name="Содержимое 3" descr="горох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62200"/>
            <a:ext cx="3429000" cy="3657600"/>
          </a:xfrm>
        </p:spPr>
      </p:pic>
      <p:pic>
        <p:nvPicPr>
          <p:cNvPr id="3074" name="Picture 2" descr="C:\Documents and Settings\Владелец\Рабочий стол\рисунки по математике\стакан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1" y="1905000"/>
            <a:ext cx="36576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1 тройки.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Отгадай!!!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225504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С этим словом вы познакомились на уроках математики уже давно. Его название происходит от латинского слова, что означает «никакой». Назовите это слово.</a:t>
            </a:r>
            <a:endParaRPr lang="ru-RU" dirty="0"/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quarter" idx="4"/>
          </p:nvPr>
        </p:nvGraphicFramePr>
        <p:xfrm>
          <a:off x="4645025" y="4800600"/>
          <a:ext cx="404177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444"/>
                <a:gridCol w="1010444"/>
                <a:gridCol w="1010444"/>
                <a:gridCol w="10104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ь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9" name="Picture 3" descr="C:\Documents and Settings\Владелец\Рабочий стол\рисунки по математике\ноль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981200"/>
            <a:ext cx="38100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Отборочные вопросы для 2 тройки.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К 7 прибавить 5. Как правильно записать «одиннадцать» или «</a:t>
            </a:r>
            <a:r>
              <a:rPr lang="ru-RU" dirty="0" smtClean="0"/>
              <a:t>адиннадцать</a:t>
            </a:r>
            <a:r>
              <a:rPr lang="ru-RU" dirty="0" smtClean="0"/>
              <a:t>»?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Ответ: «двенадцать»</a:t>
            </a:r>
            <a:endParaRPr lang="ru-RU" dirty="0"/>
          </a:p>
        </p:txBody>
      </p:sp>
      <p:pic>
        <p:nvPicPr>
          <p:cNvPr id="7" name="Содержимое 6" descr="11.jpe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925867" y="4114800"/>
            <a:ext cx="1916640" cy="2286000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sz="9600" dirty="0" smtClean="0"/>
              <a:t>12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Спутник Земли делает один оборот за 1 час 40 минут, а второй за 100 минут. Как это получается?</a:t>
            </a:r>
            <a:endParaRPr lang="ru-RU" sz="3600" dirty="0"/>
          </a:p>
        </p:txBody>
      </p:sp>
      <p:pic>
        <p:nvPicPr>
          <p:cNvPr id="5" name="Содержимое 4" descr="1161972252-5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181886"/>
            <a:ext cx="4038600" cy="391186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Ответ : </a:t>
            </a:r>
          </a:p>
          <a:p>
            <a:r>
              <a:rPr lang="ru-RU" sz="3200" dirty="0" smtClean="0"/>
              <a:t>1 ч40мин=100мин</a:t>
            </a:r>
          </a:p>
          <a:p>
            <a:r>
              <a:rPr lang="ru-RU" sz="3200" dirty="0" smtClean="0"/>
              <a:t> </a:t>
            </a:r>
          </a:p>
          <a:p>
            <a:endParaRPr lang="ru-RU" sz="3200" dirty="0"/>
          </a:p>
        </p:txBody>
      </p:sp>
      <p:pic>
        <p:nvPicPr>
          <p:cNvPr id="7" name="Рисунок 6" descr="5-popup-lo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352800"/>
            <a:ext cx="3889701" cy="298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Двое играли в шахматы 4 часа. Сколько времени играл каждый? </a:t>
            </a:r>
            <a:endParaRPr lang="ru-RU" dirty="0"/>
          </a:p>
        </p:txBody>
      </p:sp>
      <p:pic>
        <p:nvPicPr>
          <p:cNvPr id="5" name="Содержимое 4" descr="шахматы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2000" y="2362200"/>
            <a:ext cx="3748233" cy="37338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Ответ: каждый играл 4 часа.</a:t>
            </a:r>
          </a:p>
          <a:p>
            <a:endParaRPr lang="ru-RU" dirty="0"/>
          </a:p>
        </p:txBody>
      </p:sp>
      <p:pic>
        <p:nvPicPr>
          <p:cNvPr id="6" name="Рисунок 5" descr="126112263237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514600"/>
            <a:ext cx="2562825" cy="36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игрокам 2 тройки.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Нуль означает «никакой». На Руси его тоже знали и использовали в математике, только название оно носило другое. </a:t>
            </a:r>
            <a:r>
              <a:rPr lang="ru-RU" u="sng" dirty="0" smtClean="0"/>
              <a:t>Как в 18 веке на Руси называли нуль?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/>
          <a:p>
            <a:endParaRPr lang="ru-RU" dirty="0" smtClean="0"/>
          </a:p>
          <a:p>
            <a:pPr fontAlgn="t"/>
            <a:r>
              <a:rPr lang="ru-RU" dirty="0" smtClean="0"/>
              <a:t>Ответ </a:t>
            </a:r>
            <a:endParaRPr lang="ru-RU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fontAlgn="t"/>
            <a:r>
              <a:rPr lang="ru-RU" dirty="0" smtClean="0"/>
              <a:t> </a:t>
            </a:r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1191269251_c4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3048000"/>
            <a:ext cx="2232000" cy="3200001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096000" y="2286000"/>
          <a:ext cx="2438400" cy="53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/>
                <a:gridCol w="609600"/>
                <a:gridCol w="487680"/>
                <a:gridCol w="487680"/>
                <a:gridCol w="487680"/>
              </a:tblGrid>
              <a:tr h="53340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ц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Отборочные вопросы для игроков 3 тройки.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Из Москвы в Петербург вышел поезд со скоростью 60 км/ч, а из Петербурга в Москву вышел поезд со скоростью 70 км/ч. Какой из поездов будет дальше от Москвы в момент встречи?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Ответ: расстояние одинаковое.</a:t>
            </a:r>
          </a:p>
          <a:p>
            <a:endParaRPr lang="ru-RU" dirty="0"/>
          </a:p>
        </p:txBody>
      </p:sp>
      <p:pic>
        <p:nvPicPr>
          <p:cNvPr id="8" name="Рисунок 7" descr="bilet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124200"/>
            <a:ext cx="3581400" cy="331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В одной семье у каждого из трёх братьев есть сестра. Сколько детей в семье?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Ответ:</a:t>
            </a:r>
          </a:p>
          <a:p>
            <a:endParaRPr lang="ru-RU" dirty="0"/>
          </a:p>
        </p:txBody>
      </p:sp>
      <p:pic>
        <p:nvPicPr>
          <p:cNvPr id="5" name="Содержимое 4" descr="команда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209800" y="2362200"/>
            <a:ext cx="4612500" cy="3600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Петух, стоя на одной ноге. весит 5 кг. Сколько он будет весить, если встанет на обе ноги?</a:t>
            </a:r>
            <a:endParaRPr lang="ru-RU" sz="4000" dirty="0"/>
          </a:p>
        </p:txBody>
      </p:sp>
      <p:pic>
        <p:nvPicPr>
          <p:cNvPr id="5" name="Содержимое 4" descr="stock-photo-the-cock-costing-on-one-leg-and-two-hens-on-a-background-609825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2743200"/>
            <a:ext cx="3936434" cy="2808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Ответ:</a:t>
            </a:r>
          </a:p>
          <a:p>
            <a:endParaRPr lang="ru-RU" dirty="0"/>
          </a:p>
        </p:txBody>
      </p:sp>
      <p:pic>
        <p:nvPicPr>
          <p:cNvPr id="6" name="Рисунок 5" descr="5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362200"/>
            <a:ext cx="2529000" cy="36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игрокам 3 тройки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Предмет математика вы начали изучать с 1 класса. Математика – это орудие, с помощью которого человек познаёт и покоряет окружающий мир. Математика это слово греческое. </a:t>
            </a:r>
            <a:r>
              <a:rPr lang="ru-RU" u="sng" dirty="0" smtClean="0"/>
              <a:t>Что в переводе с греческого означает слово «математика»?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Ответ: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95800" y="2514600"/>
          <a:ext cx="4114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/>
                <a:gridCol w="822960"/>
                <a:gridCol w="822960"/>
                <a:gridCol w="822960"/>
                <a:gridCol w="82296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ms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4267200" y="3048000"/>
            <a:ext cx="46080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Финал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 7 классе вы будете изучать предмет алгебру. «</a:t>
            </a:r>
            <a:r>
              <a:rPr lang="ru-RU" dirty="0" smtClean="0"/>
              <a:t>Альджебр</a:t>
            </a:r>
            <a:r>
              <a:rPr lang="ru-RU" dirty="0" smtClean="0"/>
              <a:t>» – обозначает один из приёмов решения уравнений. В разных странах – разные переводы этого слова. </a:t>
            </a:r>
            <a:r>
              <a:rPr lang="ru-RU" u="sng" dirty="0" smtClean="0"/>
              <a:t>Кто такой алгебраист в переводе с испанского?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Ответ: </a:t>
            </a:r>
          </a:p>
          <a:p>
            <a:pPr marL="0" fontAlgn="t">
              <a:spcBef>
                <a:spcPts val="0"/>
              </a:spcBef>
            </a:pPr>
            <a:endParaRPr lang="ru-RU" b="1" dirty="0" smtClean="0">
              <a:solidFill>
                <a:schemeClr val="lt1"/>
              </a:solidFill>
            </a:endParaRPr>
          </a:p>
          <a:p>
            <a:pPr marL="0" fontAlgn="t">
              <a:spcBef>
                <a:spcPts val="0"/>
              </a:spcBef>
            </a:pPr>
            <a:endParaRPr lang="ru-RU" b="1" dirty="0" smtClean="0">
              <a:solidFill>
                <a:schemeClr val="lt1"/>
              </a:solidFill>
            </a:endParaRPr>
          </a:p>
          <a:p>
            <a:pPr marL="0" fontAlgn="t">
              <a:spcBef>
                <a:spcPts val="0"/>
              </a:spcBef>
            </a:pPr>
            <a:endParaRPr lang="ru-RU" b="1" dirty="0" smtClean="0">
              <a:solidFill>
                <a:schemeClr val="lt1"/>
              </a:solidFill>
            </a:endParaRPr>
          </a:p>
          <a:p>
            <a:pPr marL="0" fontAlgn="t">
              <a:spcBef>
                <a:spcPts val="0"/>
              </a:spcBef>
            </a:pPr>
            <a:endParaRPr lang="ru-RU" b="1" dirty="0" smtClean="0">
              <a:solidFill>
                <a:schemeClr val="lt1"/>
              </a:solidFill>
            </a:endParaRPr>
          </a:p>
          <a:p>
            <a:pPr marL="0" fontAlgn="t">
              <a:spcBef>
                <a:spcPts val="0"/>
              </a:spcBef>
            </a:pPr>
            <a:endParaRPr lang="ru-RU" b="1" dirty="0" smtClean="0">
              <a:solidFill>
                <a:schemeClr val="lt1"/>
              </a:solidFill>
            </a:endParaRP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24400" y="2514600"/>
          <a:ext cx="4114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381000"/>
                <a:gridCol w="457200"/>
                <a:gridCol w="533400"/>
                <a:gridCol w="335280"/>
                <a:gridCol w="487680"/>
                <a:gridCol w="487680"/>
                <a:gridCol w="487680"/>
                <a:gridCol w="48768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1191269027_c4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3200400"/>
            <a:ext cx="2558160" cy="316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Игра со зрителями.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Слово </a:t>
            </a:r>
            <a:r>
              <a:rPr lang="ru-RU" dirty="0" smtClean="0"/>
              <a:t>«пропорция» в переводе с латинского означает «соразмерность», «определённое соотношение частей между собой». </a:t>
            </a:r>
            <a:r>
              <a:rPr lang="ru-RU" dirty="0" smtClean="0"/>
              <a:t> С пропорциями связывались представления о красоте, порядке и гармонии, о созвучных аккордах. </a:t>
            </a:r>
            <a:r>
              <a:rPr lang="ru-RU" u="sng" dirty="0" smtClean="0"/>
              <a:t>Как древние греки называли часть математики, в которой изучаются пропорции?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Ответ: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pPr marL="0" fontAlgn="t">
              <a:spcBef>
                <a:spcPts val="0"/>
              </a:spcBef>
            </a:pPr>
            <a:endParaRPr lang="ru-RU" b="1" dirty="0" smtClean="0">
              <a:solidFill>
                <a:schemeClr val="lt1"/>
              </a:solidFill>
            </a:endParaRPr>
          </a:p>
          <a:p>
            <a:pPr marL="0" fontAlgn="t">
              <a:spcBef>
                <a:spcPts val="0"/>
              </a:spcBef>
            </a:pPr>
            <a:endParaRPr lang="ru-RU" b="1" dirty="0" smtClean="0">
              <a:solidFill>
                <a:schemeClr val="lt1"/>
              </a:solidFill>
            </a:endParaRP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95800" y="2514600"/>
          <a:ext cx="3962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00"/>
                <a:gridCol w="660400"/>
                <a:gridCol w="660400"/>
                <a:gridCol w="660400"/>
                <a:gridCol w="660400"/>
                <a:gridCol w="660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ducreuxselfportra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048000"/>
            <a:ext cx="35052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на </a:t>
            </a:r>
            <a:r>
              <a:rPr lang="ru-RU" dirty="0" err="1" smtClean="0"/>
              <a:t>суперигру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По горизонтали: </a:t>
            </a:r>
            <a:r>
              <a:rPr lang="ru-RU" u="sng" dirty="0" smtClean="0"/>
              <a:t>как называется число, которое записывается с помощью единицы и девяти нулей?</a:t>
            </a:r>
          </a:p>
          <a:p>
            <a:r>
              <a:rPr lang="ru-RU" dirty="0" smtClean="0"/>
              <a:t>По вертикали: </a:t>
            </a:r>
            <a:r>
              <a:rPr lang="ru-RU" u="sng" dirty="0" smtClean="0"/>
              <a:t>1)знак действия;</a:t>
            </a:r>
          </a:p>
          <a:p>
            <a:r>
              <a:rPr lang="ru-RU" u="sng" dirty="0" smtClean="0"/>
              <a:t>2) самое маленькое натуральное число.   </a:t>
            </a:r>
            <a:endParaRPr lang="ru-RU" u="sng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Поздравляем!!!</a:t>
            </a:r>
          </a:p>
          <a:p>
            <a:endParaRPr lang="ru-RU" dirty="0"/>
          </a:p>
        </p:txBody>
      </p:sp>
      <p:pic>
        <p:nvPicPr>
          <p:cNvPr id="5" name="Рисунок 4" descr="2563776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590800"/>
            <a:ext cx="4191000" cy="3843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>
                                      <p:cBhvr>
                                        <p:cTn id="31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3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179</TotalTime>
  <Words>482</Words>
  <PresentationFormat>Экран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Игра для 5 класса</vt:lpstr>
      <vt:lpstr>Отборочные вопросы для 1 тройки.</vt:lpstr>
      <vt:lpstr>Что легче: пуд ваты или пуд железа?</vt:lpstr>
      <vt:lpstr>Сколько горошин может войти в пустой стакан?</vt:lpstr>
      <vt:lpstr>Задание 1 тройки.</vt:lpstr>
      <vt:lpstr>Отборочные вопросы для 2 тройки.</vt:lpstr>
      <vt:lpstr>Спутник Земли делает один оборот за 1 час 40 минут, а второй за 100 минут. Как это получается?</vt:lpstr>
      <vt:lpstr>Двое играли в шахматы 4 часа. Сколько времени играл каждый? </vt:lpstr>
      <vt:lpstr>Задание игрокам 2 тройки.</vt:lpstr>
      <vt:lpstr>Отборочные вопросы для игроков 3 тройки.</vt:lpstr>
      <vt:lpstr>В одной семье у каждого из трёх братьев есть сестра. Сколько детей в семье?</vt:lpstr>
      <vt:lpstr>Петух, стоя на одной ноге. весит 5 кг. Сколько он будет весить, если встанет на обе ноги?</vt:lpstr>
      <vt:lpstr>Задание игрокам 3 тройки</vt:lpstr>
      <vt:lpstr>Финал</vt:lpstr>
      <vt:lpstr>Игра со зрителями.</vt:lpstr>
      <vt:lpstr>Задание на суперигру.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для 5 класса</dc:title>
  <cp:lastModifiedBy>1</cp:lastModifiedBy>
  <cp:revision>21</cp:revision>
  <dcterms:modified xsi:type="dcterms:W3CDTF">2011-09-20T14:05:35Z</dcterms:modified>
</cp:coreProperties>
</file>