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28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468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245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60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121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218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11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590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589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390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68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344F1-065A-4ADE-A629-DCDF8A039B98}" type="datetimeFigureOut">
              <a:rPr lang="ru-RU" smtClean="0"/>
              <a:t>05.11.2017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67E86-E63A-4DE7-BA1E-9F8A8D991F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72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Презентация к НОД по ФЭМП</a:t>
            </a:r>
            <a:br>
              <a:rPr lang="ru-RU" dirty="0" smtClean="0"/>
            </a:br>
            <a:r>
              <a:rPr lang="ru-RU" dirty="0" smtClean="0"/>
              <a:t>«Длинный-короткий, длиннее-короче»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111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5272"/>
            <a:ext cx="655272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64.677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28384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5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windgusar.narod.ru/IMAGES/belarus_flag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20" b="33240"/>
          <a:stretch/>
        </p:blipFill>
        <p:spPr bwMode="auto">
          <a:xfrm>
            <a:off x="5076056" y="4869160"/>
            <a:ext cx="3888432" cy="47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otvet.imgsmail.ru/download/u_f63add2de46f444c3a86849c44ddc26e_800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60" b="32520"/>
          <a:stretch/>
        </p:blipFill>
        <p:spPr bwMode="auto">
          <a:xfrm>
            <a:off x="5076056" y="5805264"/>
            <a:ext cx="2143125" cy="46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3923928" cy="392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7219181" y="332656"/>
            <a:ext cx="593179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7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ova-literatura.in.ua/wp-content/uploads/2015/10/%D0%B2%D1%96%D1%80%D1%88-%D0%BF%D1%80%D0%BE-%D0%B7%D0%B0%D0%B9%D1%87%D0%B8%D0%BA%D0%B0-%D0%B4%D0%BB%D1%8F-%D0%B4%D1%96%D1%82%D0%B5%D0%B9-746x102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574" y="332656"/>
            <a:ext cx="435409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44376"/>
            <a:ext cx="3144456" cy="314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esenka_zajchika_-_Poslushaj_takaya_pesnya_prikolnaya_ona_mne_tak_nastroeni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616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5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6" b="15000"/>
          <a:stretch/>
        </p:blipFill>
        <p:spPr bwMode="auto">
          <a:xfrm>
            <a:off x="251520" y="484697"/>
            <a:ext cx="2123728" cy="19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img0.liveinternet.ru/images/attach/c/9/106/716/106716972_large_7f045351322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51133" y="1556792"/>
            <a:ext cx="5692867" cy="518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81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aikea.by/u/2015/10/korobka-dryona-702-873-29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4" y="3928492"/>
            <a:ext cx="2589212" cy="258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ikea.com/ru/ru/images/products/drena-korobka__0136478_PE293914_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20" y="692696"/>
            <a:ext cx="2664295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https://prikolnye-kartinki.ru/img/picture/Jun/25/62e100aacfb6a028792c03818eb05b03/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10" descr="https://prikolnye-kartinki.ru/img/picture/Jun/25/62e100aacfb6a028792c03818eb05b03/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4" name="Picture 14" descr="http://vashtext.com/sites/default/files/users/user10/goluboy_kru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836712"/>
            <a:ext cx="1145704" cy="114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6" descr="https://craftology.ru/upload/iblock/856/856049d8b23d84f5aa6bbbcf815f7a2d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8" descr="https://craftology.ru/upload/iblock/856/856049d8b23d84f5aa6bbbcf815f7a2d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0" descr="https://craftology.ru/upload/iblock/856/856049d8b23d84f5aa6bbbcf815f7a2d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421958" y="2392031"/>
            <a:ext cx="936104" cy="900101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711405" y="5223098"/>
            <a:ext cx="936104" cy="90010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908720"/>
            <a:ext cx="936104" cy="93610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629" y="3446685"/>
            <a:ext cx="963613" cy="96361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pic>
        <p:nvPicPr>
          <p:cNvPr id="5144" name="Picture 24"/>
          <p:cNvPicPr>
            <a:picLocks noChangeAspect="1" noChangeArrowheads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242" y="5373216"/>
            <a:ext cx="96361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трелка вправо 8">
            <a:hlinkClick r:id="" action="ppaction://hlinkshowjump?jump=nextslide"/>
          </p:cNvPr>
          <p:cNvSpPr/>
          <p:nvPr/>
        </p:nvSpPr>
        <p:spPr>
          <a:xfrm>
            <a:off x="8179457" y="312737"/>
            <a:ext cx="569007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25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71615 -0.05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16" y="-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-0.49757 -0.281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8" y="-1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5276 -0.70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-3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49219 0.4673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18" y="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6 0.00092 L -0.36268 0.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7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4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39722 -0.185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61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44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6" b="15000"/>
          <a:stretch/>
        </p:blipFill>
        <p:spPr bwMode="auto">
          <a:xfrm>
            <a:off x="251520" y="484697"/>
            <a:ext cx="2123728" cy="19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60065"/>
            <a:ext cx="4762500" cy="575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26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yt3.ggpht.com/-4Lwr4RXQF3w/AAAAAAAAAAI/AAAAAAAAAAA/UV8kRu0cvzI/s900-c-k-no-mo-rj-c0xffffff/phot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6" b="15000"/>
          <a:stretch/>
        </p:blipFill>
        <p:spPr bwMode="auto">
          <a:xfrm>
            <a:off x="323528" y="4659025"/>
            <a:ext cx="2123728" cy="19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st.depositphotos.com/1001009/3111/i/950/depositphotos_31117511--log-home-with-a-straw-roo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8429"/>
            <a:ext cx="6048672" cy="445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60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http://www.playcast.ru/uploads/2015/10/22/155598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68144" y="1260747"/>
            <a:ext cx="3240360" cy="512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9" descr="https://www.zaiushka.ru/wp-content/uploads/2015/03/%D1%88%D0%B0%D1%80%D1%84-%D0%B4%D0%BB%D0%B8%D0%BD%D0%BD%D1%8B%D0%B9-%D0%BA%D0%BE%D1%80%D0%BE%D1%82%D0%BA%D0%B8%D0%B9-Z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1" descr="https://www.zaiushka.ru/wp-content/uploads/2015/03/%D1%88%D0%B0%D1%80%D1%84-%D0%B4%D0%BB%D0%B8%D0%BD%D0%BD%D1%8B%D0%B9-%D0%BA%D0%BE%D1%80%D0%BE%D1%82%D0%BA%D0%B8%D0%B9-Za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3" descr="https://www.zaiushka.ru/wp-content/uploads/2015/03/%D1%88%D0%B0%D1%80%D1%84-%D0%B4%D0%BB%D0%B8%D0%BD%D0%BD%D1%8B%D0%B9-%D0%BA%D0%BE%D1%80%D0%BE%D1%82%D0%BA%D0%B8%D0%B9-Za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Волна 6"/>
          <p:cNvSpPr/>
          <p:nvPr/>
        </p:nvSpPr>
        <p:spPr>
          <a:xfrm>
            <a:off x="460375" y="1124744"/>
            <a:ext cx="5255369" cy="1008112"/>
          </a:xfrm>
          <a:prstGeom prst="wav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олна 7"/>
          <p:cNvSpPr/>
          <p:nvPr/>
        </p:nvSpPr>
        <p:spPr>
          <a:xfrm>
            <a:off x="765175" y="4221088"/>
            <a:ext cx="2942729" cy="1008112"/>
          </a:xfrm>
          <a:prstGeom prst="wav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>
            <a:hlinkClick r:id="" action="ppaction://hlinkshowjump?jump=nextslide"/>
          </p:cNvPr>
          <p:cNvSpPr/>
          <p:nvPr/>
        </p:nvSpPr>
        <p:spPr>
          <a:xfrm>
            <a:off x="8244408" y="312737"/>
            <a:ext cx="504056" cy="3079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5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0.34341 0.19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70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65532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0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237</TotalTime>
  <Words>5</Words>
  <Application>Microsoft Office PowerPoint</Application>
  <PresentationFormat>Экран (4:3)</PresentationFormat>
  <Paragraphs>1</Paragraphs>
  <Slides>10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к НОД по ФЭМП «Длинный-короткий, длиннее-короче»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11</cp:revision>
  <dcterms:created xsi:type="dcterms:W3CDTF">2017-11-05T09:21:17Z</dcterms:created>
  <dcterms:modified xsi:type="dcterms:W3CDTF">2017-11-05T13:18:22Z</dcterms:modified>
</cp:coreProperties>
</file>