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70" r:id="rId16"/>
    <p:sldId id="269" r:id="rId17"/>
    <p:sldId id="271" r:id="rId18"/>
    <p:sldId id="272" r:id="rId19"/>
    <p:sldId id="274" r:id="rId20"/>
    <p:sldId id="275" r:id="rId21"/>
    <p:sldId id="277" r:id="rId22"/>
    <p:sldId id="278" r:id="rId23"/>
    <p:sldId id="276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8" autoAdjust="0"/>
    <p:restoredTop sz="90485" autoAdjust="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11AA2-E18D-4777-BED6-4DEBCDDB7D8A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DEA27-1414-4154-A02C-024189952E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824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DEA27-1414-4154-A02C-024189952E6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935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DEA27-1414-4154-A02C-024189952E6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462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99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55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93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27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16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8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6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3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70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84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52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73F37-6F43-430D-8F9F-8B2D3B7122B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ED1CB-A650-4DA3-A891-F829DE1537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6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БИО</a:t>
            </a:r>
            <a:r>
              <a:rPr lang="ru-RU" sz="9600" dirty="0" smtClean="0"/>
              <a:t>ЛОГИЯ 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8000" dirty="0" smtClean="0"/>
              <a:t>«………..» «……….»</a:t>
            </a:r>
          </a:p>
          <a:p>
            <a:endParaRPr lang="ru-RU" sz="8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62140" y="3602038"/>
            <a:ext cx="2627291" cy="6479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ЖИЗНЬ</a:t>
            </a:r>
            <a:endParaRPr lang="ru-RU" sz="6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12039" y="3602038"/>
            <a:ext cx="2627291" cy="6479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НАУКА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58275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Объект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90930" y="365125"/>
            <a:ext cx="5795493" cy="132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ЦАРСТВА</a:t>
            </a:r>
            <a:endParaRPr lang="ru-RU" sz="8000" dirty="0"/>
          </a:p>
        </p:txBody>
      </p:sp>
      <p:sp>
        <p:nvSpPr>
          <p:cNvPr id="5" name="Стрелка вниз 4"/>
          <p:cNvSpPr/>
          <p:nvPr/>
        </p:nvSpPr>
        <p:spPr>
          <a:xfrm rot="2159195">
            <a:off x="1957589" y="1825625"/>
            <a:ext cx="373487" cy="9046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312277" y="1825625"/>
            <a:ext cx="373487" cy="9046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413939" y="1825625"/>
            <a:ext cx="373487" cy="9046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631630">
            <a:off x="9498169" y="1825625"/>
            <a:ext cx="373487" cy="9046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5598" y="2865258"/>
            <a:ext cx="2382591" cy="124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БАКТЕРИИ</a:t>
            </a:r>
            <a:endParaRPr lang="ru-RU" sz="3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02173" y="2789383"/>
            <a:ext cx="2382591" cy="124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ГРИБЫ</a:t>
            </a:r>
            <a:endParaRPr lang="ru-RU" sz="4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83252" y="2791529"/>
            <a:ext cx="2382591" cy="124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РАСТЕНИЯ</a:t>
            </a:r>
            <a:endParaRPr lang="ru-RU" sz="3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684912" y="2789383"/>
            <a:ext cx="2382591" cy="124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ЖИВОТНЫЕ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4463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084" y="1323348"/>
            <a:ext cx="6957832" cy="4351338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1. ПОДВИЖНОСТЬ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8743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2. РАЗМНОЖЕНИЕ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134" y="1343920"/>
            <a:ext cx="7778839" cy="4375597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1598701"/>
            <a:ext cx="10515600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26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3. ПИТАНИЕ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904" y="1378082"/>
            <a:ext cx="6040192" cy="4105312"/>
          </a:xfrm>
        </p:spPr>
      </p:pic>
    </p:spTree>
    <p:extLst>
      <p:ext uri="{BB962C8B-B14F-4D97-AF65-F5344CB8AC3E}">
        <p14:creationId xmlns:p14="http://schemas.microsoft.com/office/powerpoint/2010/main" val="185584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4. ДЫХАНИЕ</a:t>
            </a:r>
            <a:endParaRPr lang="ru-RU" sz="4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59" y="1430523"/>
            <a:ext cx="6059203" cy="4302036"/>
          </a:xfrm>
        </p:spPr>
      </p:pic>
    </p:spTree>
    <p:extLst>
      <p:ext uri="{BB962C8B-B14F-4D97-AF65-F5344CB8AC3E}">
        <p14:creationId xmlns:p14="http://schemas.microsoft.com/office/powerpoint/2010/main" val="261828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5. ВЫДЕЛЕНИЕ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566" y="1323591"/>
            <a:ext cx="5629073" cy="4558979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47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0500" y="2836515"/>
            <a:ext cx="4643908" cy="1336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/>
              <a:t>ОКРУЖАЮЩАЯ СРЕДА</a:t>
            </a:r>
            <a:endParaRPr lang="ru-RU" sz="4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44710" y="1825625"/>
            <a:ext cx="2949262" cy="37863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ОРГАНИЗМ</a:t>
            </a:r>
            <a:endParaRPr lang="ru-RU" sz="40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5048518" y="4340180"/>
            <a:ext cx="2704564" cy="73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0800000">
            <a:off x="5048518" y="2119089"/>
            <a:ext cx="2704564" cy="73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5048518" y="3248258"/>
            <a:ext cx="2704564" cy="73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36964" y="2250431"/>
            <a:ext cx="1629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ПИТАНИЕ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543835" y="3309002"/>
            <a:ext cx="1713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ДЫХАНИЕ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15924" y="4415943"/>
            <a:ext cx="20799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ВЫДЕЛЕНИЕ</a:t>
            </a:r>
            <a:endParaRPr lang="ru-RU" sz="2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79757" y="5997810"/>
            <a:ext cx="8152326" cy="663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6. ОБМЕН ВЕЩЕСТВ И ЭНЕРГИИ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52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7. РАЗДРАЖИМОСТЬ</a:t>
            </a:r>
            <a:endParaRPr lang="ru-RU" sz="4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9"/>
          <a:stretch/>
        </p:blipFill>
        <p:spPr>
          <a:xfrm>
            <a:off x="2457170" y="1443789"/>
            <a:ext cx="7282095" cy="4182546"/>
          </a:xfrm>
        </p:spPr>
      </p:pic>
    </p:spTree>
    <p:extLst>
      <p:ext uri="{BB962C8B-B14F-4D97-AF65-F5344CB8AC3E}">
        <p14:creationId xmlns:p14="http://schemas.microsoft.com/office/powerpoint/2010/main" val="138215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ЖИВЫХ ОРГАНИЗМОВ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9262" y="5950039"/>
            <a:ext cx="6400800" cy="579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8. РОСТ И РАЗВИТИЕ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18" y="1472998"/>
            <a:ext cx="5779677" cy="4233613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93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07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ЗАДАНИЕ: вставьте пропущенные слова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    ……………………. – наука о растениях</a:t>
            </a:r>
          </a:p>
          <a:p>
            <a:endParaRPr lang="ru-RU" sz="4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3949" y="1635617"/>
            <a:ext cx="3142445" cy="5795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БОТАНИКА</a:t>
            </a:r>
            <a:endParaRPr lang="ru-RU" sz="44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1046603" y="2967572"/>
            <a:ext cx="485775" cy="271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026076" y="3694592"/>
            <a:ext cx="485775" cy="271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046604" y="4262906"/>
            <a:ext cx="485775" cy="271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046605" y="4780309"/>
            <a:ext cx="485775" cy="271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046604" y="5348623"/>
            <a:ext cx="485775" cy="271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26076" y="5866026"/>
            <a:ext cx="485775" cy="271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85411" y="2566885"/>
            <a:ext cx="4844040" cy="8563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</a:t>
            </a:r>
            <a:r>
              <a:rPr lang="ru-RU" sz="3200" dirty="0" smtClean="0"/>
              <a:t>нешнее и внутреннее строение</a:t>
            </a:r>
            <a:endParaRPr lang="ru-RU" sz="32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85410" y="3603534"/>
            <a:ext cx="4257675" cy="413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жизнедеятельность</a:t>
            </a:r>
            <a:endParaRPr lang="ru-RU" sz="32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85411" y="4191652"/>
            <a:ext cx="4257675" cy="413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размножение</a:t>
            </a:r>
            <a:endParaRPr lang="ru-RU" sz="32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185410" y="4726345"/>
            <a:ext cx="4257675" cy="413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распространение</a:t>
            </a:r>
            <a:endParaRPr lang="ru-RU" sz="32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185412" y="5271532"/>
            <a:ext cx="4257675" cy="413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у</a:t>
            </a:r>
            <a:r>
              <a:rPr lang="ru-RU" sz="3200" dirty="0" smtClean="0"/>
              <a:t>словия выращивания</a:t>
            </a:r>
            <a:endParaRPr lang="ru-RU" sz="32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85414" y="5806225"/>
            <a:ext cx="4844036" cy="1032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</a:t>
            </a:r>
            <a:r>
              <a:rPr lang="ru-RU" sz="3200" dirty="0" smtClean="0"/>
              <a:t>заимосвязь с другими организмами и средой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5475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07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ЗАДАНИЕ: вставьте пропущенные слова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Общие признаки растений:</a:t>
            </a:r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    Содержат зелёный пигмент - …………</a:t>
            </a:r>
          </a:p>
          <a:p>
            <a:pPr marL="742950" indent="-742950">
              <a:buAutoNum type="arabicPeriod"/>
            </a:pPr>
            <a:endParaRPr lang="ru-RU" sz="4400" dirty="0" smtClean="0"/>
          </a:p>
          <a:p>
            <a:pPr marL="742950" indent="-742950">
              <a:buAutoNum type="arabicPeriod"/>
            </a:pPr>
            <a:endParaRPr lang="ru-RU" sz="4400" dirty="0" smtClean="0"/>
          </a:p>
          <a:p>
            <a:pPr marL="742950" indent="-742950">
              <a:buAutoNum type="arabicPeriod"/>
            </a:pPr>
            <a:endParaRPr lang="ru-RU" sz="4400" dirty="0" smtClean="0"/>
          </a:p>
          <a:p>
            <a:pPr marL="0" indent="0">
              <a:buNone/>
            </a:pPr>
            <a:endParaRPr lang="ru-RU" sz="4400" dirty="0" smtClean="0"/>
          </a:p>
          <a:p>
            <a:pPr marL="742950" indent="-742950">
              <a:buAutoNum type="arabicPeriod"/>
            </a:pPr>
            <a:endParaRPr lang="ru-RU" sz="4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32334" y="2435491"/>
            <a:ext cx="3142445" cy="5795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хлорофилл</a:t>
            </a:r>
            <a:endParaRPr lang="ru-RU" sz="4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03528" y="4484613"/>
            <a:ext cx="3966693" cy="15197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НЕОРГАНИЧЕСКИЕ ВЕЩЕСТВА</a:t>
            </a:r>
          </a:p>
          <a:p>
            <a:pPr algn="ctr"/>
            <a:endParaRPr lang="ru-RU" dirty="0"/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УГЛЕКИСЛЫЙ ГАЗ И ВОДА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791200" y="4788173"/>
            <a:ext cx="1797676" cy="796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свет</a:t>
            </a:r>
            <a:endParaRPr lang="ru-RU" sz="4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919434" y="4484614"/>
            <a:ext cx="3966693" cy="15197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ОРГАНИЧЕСКИЕ ВЕЩЕСТВА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(УГЛЕВОДЫ)    </a:t>
            </a:r>
            <a:r>
              <a:rPr lang="ru-RU" sz="1600" dirty="0" smtClean="0">
                <a:solidFill>
                  <a:srgbClr val="FF0000"/>
                </a:solidFill>
              </a:rPr>
              <a:t>И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КИСЛОРОД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02456" y="2725265"/>
            <a:ext cx="471487" cy="546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11" name="Овал 10"/>
          <p:cNvSpPr/>
          <p:nvPr/>
        </p:nvSpPr>
        <p:spPr>
          <a:xfrm>
            <a:off x="601483" y="4639621"/>
            <a:ext cx="471487" cy="546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2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448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7" y="1078650"/>
            <a:ext cx="3730183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0" y="1078650"/>
            <a:ext cx="3809517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69" y="1078650"/>
            <a:ext cx="4387940" cy="435133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ТОПОЛЬ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7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ЯБЛОНЯ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ЕЛЬ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ДЕРЕВЬЯ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1774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СМОРОДИНА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7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ШИПОВНИК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СИРЕНЬ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КУСТАРНИКИ</a:t>
            </a:r>
            <a:endParaRPr lang="ru-RU" sz="36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4435"/>
            <a:ext cx="4534111" cy="4123208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112" y="1090749"/>
            <a:ext cx="3180334" cy="40868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962" y="1129652"/>
            <a:ext cx="4458825" cy="40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3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060324"/>
            <a:ext cx="3990975" cy="690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ЧЕРНИКА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78085" y="5060324"/>
            <a:ext cx="3188341" cy="817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БРУСНИКА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КУСТАРНИЧКИ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3" y="901522"/>
            <a:ext cx="5323417" cy="39925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7492"/>
            <a:ext cx="5730932" cy="382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0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КЛЕВЕР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6" y="5405773"/>
            <a:ext cx="3544321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ПОДСОЛНЕЧНИК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ТЮЛЬПАН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ТРАВЫ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7" y="1421589"/>
            <a:ext cx="4270579" cy="339511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68" y="1421589"/>
            <a:ext cx="5967481" cy="339510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80" y="1421589"/>
            <a:ext cx="3936621" cy="33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60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заполните схему и используя рис. 2 и 3 учебника укажите значение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67175" y="1825625"/>
            <a:ext cx="4057650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Р</a:t>
            </a:r>
            <a:r>
              <a:rPr lang="ru-RU" sz="4800" dirty="0" smtClean="0"/>
              <a:t>астения</a:t>
            </a:r>
            <a:endParaRPr lang="ru-RU" sz="4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00888" y="3512342"/>
            <a:ext cx="4252912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Культурные</a:t>
            </a:r>
            <a:endParaRPr lang="ru-RU" sz="4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6787" y="3512343"/>
            <a:ext cx="4333875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Дикорастущие</a:t>
            </a:r>
            <a:endParaRPr lang="ru-RU" sz="48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088606" y="2820987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560468" y="2812255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71563" y="4643438"/>
            <a:ext cx="3929062" cy="1857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ПРОИЗРАСТАЮТ  В ПРИРОДЕ  НЕЗАВИСИМО ОТ УСИЛИЙ ЧЕЛОВЕКА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62813" y="4643437"/>
            <a:ext cx="3929062" cy="1857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ВЫРАЩИВАЮТСЯ ЧЕЛОВЕКОМ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4080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заполните схему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67175" y="1825625"/>
            <a:ext cx="4057650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Р</a:t>
            </a:r>
            <a:r>
              <a:rPr lang="ru-RU" sz="4800" dirty="0" smtClean="0"/>
              <a:t>астения</a:t>
            </a:r>
            <a:endParaRPr lang="ru-RU" sz="4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00813" y="3512342"/>
            <a:ext cx="4852987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Многоклеточные</a:t>
            </a:r>
            <a:endParaRPr lang="ru-RU" sz="4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6786" y="3512343"/>
            <a:ext cx="4805363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Одноклеточные</a:t>
            </a:r>
            <a:endParaRPr lang="ru-RU" sz="48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088606" y="2820987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560468" y="2812255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71563" y="4643438"/>
            <a:ext cx="3929062" cy="1857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Состоят из одной клетки</a:t>
            </a:r>
            <a:endParaRPr lang="ru-RU" sz="4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62813" y="4643437"/>
            <a:ext cx="3929062" cy="1857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Состоят из многих клеток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2533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3813" y="1552576"/>
            <a:ext cx="3424236" cy="6619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Генеративные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02" y="957259"/>
            <a:ext cx="3386137" cy="5514975"/>
          </a:xfrm>
        </p:spPr>
      </p:pic>
      <p:sp>
        <p:nvSpPr>
          <p:cNvPr id="5" name="Стрелка вниз 4"/>
          <p:cNvSpPr/>
          <p:nvPr/>
        </p:nvSpPr>
        <p:spPr>
          <a:xfrm>
            <a:off x="2750344" y="1069181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8801102" y="1069181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27498" y="-30958"/>
            <a:ext cx="10510837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FF0000"/>
                </a:solidFill>
              </a:rPr>
              <a:t>Органы</a:t>
            </a:r>
            <a:r>
              <a:rPr lang="ru-RU" dirty="0" smtClean="0"/>
              <a:t> цветкового растения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14401" y="1552575"/>
            <a:ext cx="3424236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Вегетативные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3213497" y="2436018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833440" y="2409825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10734674" y="2409823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9613106" y="2428873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8330805" y="2409824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27994" y="2978943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Побег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08051" y="2952748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Корень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907660" y="3052759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7030A0"/>
                </a:solidFill>
              </a:rPr>
              <a:t>Плод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0440589" y="3124197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7030A0"/>
                </a:solidFill>
              </a:rPr>
              <a:t>Семена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446766" y="3038473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7030A0"/>
                </a:solidFill>
              </a:rPr>
              <a:t>Цветок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4499" y="3888582"/>
            <a:ext cx="2145801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Стебель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464590" y="4741068"/>
            <a:ext cx="2285999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Боковые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4623" y="5700708"/>
            <a:ext cx="2272305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Почки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2484535" y="3886195"/>
            <a:ext cx="217229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Главный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401840" y="4769644"/>
            <a:ext cx="1837131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Листья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1788759" y="5688802"/>
            <a:ext cx="356384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Придаточные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0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заполните схему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45730" y="1403745"/>
            <a:ext cx="4057650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Р</a:t>
            </a:r>
            <a:r>
              <a:rPr lang="ru-RU" sz="4800" dirty="0" smtClean="0"/>
              <a:t>астения</a:t>
            </a:r>
            <a:endParaRPr lang="ru-RU" sz="4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62813" y="2956321"/>
            <a:ext cx="3929062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Высшие</a:t>
            </a:r>
            <a:endParaRPr lang="ru-RU" sz="4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4871" y="2956321"/>
            <a:ext cx="4033839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Низшие</a:t>
            </a:r>
            <a:endParaRPr lang="ru-RU" sz="48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001690" y="2399904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541421" y="2344935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04870" y="3986214"/>
            <a:ext cx="5095879" cy="274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Тело ……………………………..</a:t>
            </a:r>
          </a:p>
          <a:p>
            <a:pPr algn="ctr"/>
            <a:r>
              <a:rPr lang="ru-RU" sz="3600" dirty="0" smtClean="0"/>
              <a:t>не подразделяется на органы</a:t>
            </a:r>
            <a:endParaRPr lang="ru-RU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62813" y="4001294"/>
            <a:ext cx="3929062" cy="25145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Тело образовано отдельными органами</a:t>
            </a:r>
            <a:endParaRPr lang="ru-RU" sz="4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28813" y="4035624"/>
            <a:ext cx="4071936" cy="7433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т</a:t>
            </a:r>
            <a:r>
              <a:rPr lang="ru-RU" sz="2800" dirty="0" smtClean="0">
                <a:solidFill>
                  <a:schemeClr val="tx1"/>
                </a:solidFill>
              </a:rPr>
              <a:t>аллом или слоевище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56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заполните схему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45730" y="1403745"/>
            <a:ext cx="4057650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Р</a:t>
            </a:r>
            <a:r>
              <a:rPr lang="ru-RU" sz="4800" dirty="0" smtClean="0"/>
              <a:t>астения</a:t>
            </a:r>
            <a:endParaRPr lang="ru-RU" sz="4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62813" y="2956321"/>
            <a:ext cx="3929062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Высшие</a:t>
            </a:r>
            <a:endParaRPr lang="ru-RU" sz="4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4871" y="2956321"/>
            <a:ext cx="4033839" cy="842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Низшие</a:t>
            </a:r>
            <a:endParaRPr lang="ru-RU" sz="48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001690" y="2399904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541421" y="2344935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10451308" y="4016573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250909" y="4059433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74555" y="4772025"/>
            <a:ext cx="269795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Семенные</a:t>
            </a:r>
            <a:endParaRPr lang="ru-RU" sz="36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323785" y="4772025"/>
            <a:ext cx="269795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Споровые</a:t>
            </a:r>
            <a:endParaRPr lang="ru-RU" sz="3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250909" y="5965032"/>
            <a:ext cx="3064665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Голосеменные</a:t>
            </a:r>
            <a:endParaRPr lang="ru-RU" sz="3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85008" y="5965032"/>
            <a:ext cx="269795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Цветковые</a:t>
            </a:r>
            <a:endParaRPr lang="ru-RU" sz="3600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5874544" y="5364162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8229601" y="5348481"/>
            <a:ext cx="442912" cy="556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19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6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262</Words>
  <Application>Microsoft Office PowerPoint</Application>
  <PresentationFormat>Широкоэкранный</PresentationFormat>
  <Paragraphs>126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БИОЛОГИЯ </vt:lpstr>
      <vt:lpstr>Презентация PowerPoint</vt:lpstr>
      <vt:lpstr>ПРИЗНАКИ ЖИВЫХ ОРГАНИЗМОВ</vt:lpstr>
      <vt:lpstr>ПРИЗНАКИ ЖИВЫХ ОРГАНИЗМОВ</vt:lpstr>
      <vt:lpstr>ПРИЗНАКИ ЖИВЫХ ОРГАНИЗМОВ</vt:lpstr>
      <vt:lpstr>ПРИЗНАКИ ЖИВЫХ ОРГАНИЗМОВ</vt:lpstr>
      <vt:lpstr>ПРИЗНАКИ ЖИВЫХ ОРГАНИЗМОВ</vt:lpstr>
      <vt:lpstr>ПРИЗНАКИ ЖИВЫХ ОРГАНИЗМОВ</vt:lpstr>
      <vt:lpstr>ПРИЗНАКИ ЖИВЫХ ОРГАНИЗМОВ</vt:lpstr>
      <vt:lpstr>ПРИЗНАКИ ЖИВЫХ ОРГАНИЗМОВ</vt:lpstr>
      <vt:lpstr>ЗАДАНИЕ: вставьте пропущенные слова</vt:lpstr>
      <vt:lpstr>ЗАДАНИЕ: вставьте пропущенные слова</vt:lpstr>
      <vt:lpstr>Задание: назовите одним словом</vt:lpstr>
      <vt:lpstr>Задание: назовите одним словом</vt:lpstr>
      <vt:lpstr>Задание: назовите одним словом</vt:lpstr>
      <vt:lpstr>Задание: назовите одним словом</vt:lpstr>
      <vt:lpstr>Презентация PowerPoint</vt:lpstr>
      <vt:lpstr>Задание: заполните схему и используя рис. 2 и 3 учебника укажите значение растений</vt:lpstr>
      <vt:lpstr>Задание: заполните схему</vt:lpstr>
      <vt:lpstr>Генеративные</vt:lpstr>
      <vt:lpstr>Задание: заполните схему</vt:lpstr>
      <vt:lpstr>Задание: заполните схему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БИОЛОГИЯ</dc:title>
  <dc:creator>users</dc:creator>
  <cp:lastModifiedBy>users</cp:lastModifiedBy>
  <cp:revision>23</cp:revision>
  <dcterms:created xsi:type="dcterms:W3CDTF">2015-09-03T13:52:13Z</dcterms:created>
  <dcterms:modified xsi:type="dcterms:W3CDTF">2017-09-05T06:45:09Z</dcterms:modified>
</cp:coreProperties>
</file>