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A59EE-BCFB-4306-84E0-2E14481CCB66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9D3906-583E-41D7-B69A-E4C6598870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92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9D3906-583E-41D7-B69A-E4C6598870F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36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BBCD7-2536-4CBC-9F71-A5D3516AEDF3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41241-E757-4A77-87AF-E221BFD192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879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BBCD7-2536-4CBC-9F71-A5D3516AEDF3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41241-E757-4A77-87AF-E221BFD192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013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BBCD7-2536-4CBC-9F71-A5D3516AEDF3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41241-E757-4A77-87AF-E221BFD192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724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BBCD7-2536-4CBC-9F71-A5D3516AEDF3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41241-E757-4A77-87AF-E221BFD192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425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BBCD7-2536-4CBC-9F71-A5D3516AEDF3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41241-E757-4A77-87AF-E221BFD192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055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BBCD7-2536-4CBC-9F71-A5D3516AEDF3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41241-E757-4A77-87AF-E221BFD192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218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BBCD7-2536-4CBC-9F71-A5D3516AEDF3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41241-E757-4A77-87AF-E221BFD192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908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BBCD7-2536-4CBC-9F71-A5D3516AEDF3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41241-E757-4A77-87AF-E221BFD192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587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BBCD7-2536-4CBC-9F71-A5D3516AEDF3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41241-E757-4A77-87AF-E221BFD192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544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BBCD7-2536-4CBC-9F71-A5D3516AEDF3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41241-E757-4A77-87AF-E221BFD192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90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BBCD7-2536-4CBC-9F71-A5D3516AEDF3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41241-E757-4A77-87AF-E221BFD192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211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BBCD7-2536-4CBC-9F71-A5D3516AEDF3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41241-E757-4A77-87AF-E221BFD192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99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Клеточное строение организма. </a:t>
            </a:r>
            <a:br>
              <a:rPr lang="ru-RU" sz="4400" dirty="0" smtClean="0"/>
            </a:br>
            <a:r>
              <a:rPr lang="ru-RU" sz="4400" dirty="0" smtClean="0"/>
              <a:t>Свойства растительной клетки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6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172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33266" y="398237"/>
            <a:ext cx="8789158" cy="1392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КЛАССИФИКАЦИЯ РАСТЕНИЙ ПО ЧИСЛУ КЛЕТОК</a:t>
            </a:r>
            <a:endParaRPr lang="ru-RU" sz="3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25857" y="2731827"/>
            <a:ext cx="4244454" cy="1392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одноклеточные</a:t>
            </a:r>
            <a:endParaRPr lang="ru-RU" sz="40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109346" y="2731827"/>
            <a:ext cx="4244454" cy="1392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многоклеточные</a:t>
            </a:r>
            <a:endParaRPr lang="ru-RU" sz="4000" dirty="0"/>
          </a:p>
        </p:txBody>
      </p:sp>
      <p:sp>
        <p:nvSpPr>
          <p:cNvPr id="7" name="Стрелка вниз 6"/>
          <p:cNvSpPr/>
          <p:nvPr/>
        </p:nvSpPr>
        <p:spPr>
          <a:xfrm>
            <a:off x="3384645" y="2115403"/>
            <a:ext cx="586854" cy="4776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7713260" y="2037182"/>
            <a:ext cx="586854" cy="4776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http://ederslik.edu.az/books/44/assets/images/page17/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61" y="4383288"/>
            <a:ext cx="5381483" cy="226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fs00.infourok.ru/images/doc/219/3813/1/img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12" t="20921" r="17373" b="40472"/>
          <a:stretch/>
        </p:blipFill>
        <p:spPr bwMode="auto">
          <a:xfrm>
            <a:off x="6624850" y="4210334"/>
            <a:ext cx="5213446" cy="2647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439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СТРОЕНИЕ РАСТИТЕЛЬНОЙ КЛЕТКИ</a:t>
            </a:r>
            <a:endParaRPr lang="ru-RU" dirty="0"/>
          </a:p>
        </p:txBody>
      </p:sp>
      <p:pic>
        <p:nvPicPr>
          <p:cNvPr id="2050" name="Picture 2" descr="http://school-48.nov.ru/image_uploads/%D0%A3%D1%80%D0%BE%D0%BA%D0%B8%20%D0%94%D0%9E/untitled%20folder/%D0%94%D0%9E%20%D0%BF%D0%B0%D0%BF%D0%BA%D0%B0%203/%D0%94%D0%9E%205/%D0%94%D0%9E%207/%D0%B4%D0%BE8/untitled%20folder/%D0%B11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9183" y="1514902"/>
            <a:ext cx="7155533" cy="5036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022275" y="1555846"/>
            <a:ext cx="3397155" cy="503602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1 – МЕМБРАНА</a:t>
            </a:r>
          </a:p>
          <a:p>
            <a:pPr marL="0" indent="0">
              <a:buNone/>
            </a:pPr>
            <a:r>
              <a:rPr lang="ru-RU" dirty="0" smtClean="0"/>
              <a:t>2 – ЦИТОПЛАЗМА</a:t>
            </a:r>
          </a:p>
          <a:p>
            <a:pPr marL="0" indent="0">
              <a:buNone/>
            </a:pPr>
            <a:r>
              <a:rPr lang="ru-RU" dirty="0" smtClean="0"/>
              <a:t>3 – ЯДРО</a:t>
            </a:r>
          </a:p>
          <a:p>
            <a:pPr marL="0" indent="0">
              <a:buNone/>
            </a:pPr>
            <a:r>
              <a:rPr lang="ru-RU" dirty="0" smtClean="0"/>
              <a:t>4 – ЯДРЫШКО</a:t>
            </a:r>
          </a:p>
          <a:p>
            <a:pPr marL="0" indent="0">
              <a:buNone/>
            </a:pPr>
            <a:r>
              <a:rPr lang="ru-RU" dirty="0" smtClean="0"/>
              <a:t>5 – ХЛОРОПЛАСТЫ</a:t>
            </a:r>
          </a:p>
          <a:p>
            <a:pPr marL="0" indent="0">
              <a:buNone/>
            </a:pPr>
            <a:r>
              <a:rPr lang="ru-RU" dirty="0" smtClean="0"/>
              <a:t>6 – ВАКУОЛИ</a:t>
            </a:r>
          </a:p>
          <a:p>
            <a:pPr marL="0" indent="0">
              <a:buNone/>
            </a:pPr>
            <a:r>
              <a:rPr lang="ru-RU" dirty="0" smtClean="0"/>
              <a:t>7 – КЛЕТОЧНАЯ СТЕНКА</a:t>
            </a:r>
          </a:p>
          <a:p>
            <a:pPr marL="0" indent="0">
              <a:buNone/>
            </a:pPr>
            <a:r>
              <a:rPr lang="ru-RU" dirty="0" smtClean="0"/>
              <a:t>8 - ПОРА </a:t>
            </a: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2811439" y="1514902"/>
            <a:ext cx="532262" cy="4913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3614602" y="1424005"/>
            <a:ext cx="530155" cy="3335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2540538" y="1253292"/>
            <a:ext cx="3674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316963" y="1200903"/>
            <a:ext cx="36740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</a:t>
            </a:r>
            <a:endParaRPr lang="ru-RU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008741" y="4536828"/>
            <a:ext cx="4106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!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1008741" y="3892540"/>
            <a:ext cx="4106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!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023192" y="3248251"/>
            <a:ext cx="4106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!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2481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79709" y="5416528"/>
            <a:ext cx="2858069" cy="1325563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ПИТАНИЕ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s://fs00.infourok.ru/images/doc/239/171379/2/img5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15"/>
          <a:stretch/>
        </p:blipFill>
        <p:spPr bwMode="auto">
          <a:xfrm>
            <a:off x="1602475" y="1690688"/>
            <a:ext cx="8626886" cy="372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4"/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ПРОЦЕССЫ ЖИЗНЕДЕЯТЕЛЬНОСТИ КЛЕТКИ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6291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79709" y="5416528"/>
            <a:ext cx="2858069" cy="1325563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ДЫХАНИЕ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Заголовок 4"/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ПРОЦЕССЫ ЖИЗНЕДЕЯТЕЛЬНОСТИ КЛЕТКИ</a:t>
            </a:r>
            <a:endParaRPr lang="ru-RU" dirty="0"/>
          </a:p>
        </p:txBody>
      </p:sp>
      <p:pic>
        <p:nvPicPr>
          <p:cNvPr id="4098" name="Picture 2" descr="http://images.myshared.ru/5/369069/slide_2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1" t="26629" r="9086" b="11281"/>
          <a:stretch/>
        </p:blipFill>
        <p:spPr bwMode="auto">
          <a:xfrm>
            <a:off x="2838735" y="1868110"/>
            <a:ext cx="6059606" cy="3548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80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022909" y="3531952"/>
            <a:ext cx="4483291" cy="132556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ОБМЕН ВЕЩЕСТВ И ЭНЕРГИИ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Заголовок 4"/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ПРОЦЕССЫ ЖИЗНЕДЕЯТЕЛЬНОСТИ КЛЕТКИ</a:t>
            </a:r>
            <a:endParaRPr lang="ru-RU" dirty="0"/>
          </a:p>
        </p:txBody>
      </p:sp>
      <p:pic>
        <p:nvPicPr>
          <p:cNvPr id="5122" name="Picture 2" descr="http://geum.ru/next/images/346196-nomer-m613e4f8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27" y="1652019"/>
            <a:ext cx="4547370" cy="4961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5621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022909" y="3531952"/>
            <a:ext cx="4483291" cy="132556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РОСТ И РАЗВИТИЕ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Заголовок 4"/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ПРОЦЕССЫ ЖИЗНЕДЕЯТЕЛЬНОСТИ КЛЕТКИ</a:t>
            </a:r>
            <a:endParaRPr lang="ru-RU" dirty="0"/>
          </a:p>
        </p:txBody>
      </p:sp>
      <p:pic>
        <p:nvPicPr>
          <p:cNvPr id="6146" name="Picture 2" descr="http://mypresentation.ru/documents/fb31a83c314d3b7034f143aee2daac71/img3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5" t="8835" r="17683" b="18090"/>
          <a:stretch/>
        </p:blipFill>
        <p:spPr bwMode="auto">
          <a:xfrm>
            <a:off x="625521" y="1596787"/>
            <a:ext cx="6192519" cy="4599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173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596116" y="3477361"/>
            <a:ext cx="3663288" cy="132556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ДЕЛЕНИЕ КЛЕТКИ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Заголовок 4"/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ПРОЦЕССЫ ЖИЗНЕДЕЯТЕЛЬНОСТИ КЛЕТКИ</a:t>
            </a:r>
            <a:endParaRPr lang="ru-RU" dirty="0"/>
          </a:p>
        </p:txBody>
      </p:sp>
      <p:pic>
        <p:nvPicPr>
          <p:cNvPr id="7170" name="Picture 2" descr="http://u9086.mass.hc.ru/%D0%91%D0%B8%D0%BE%D0%BB%D0%BE%D0%B3%D0%B8%D1%8F_6_%D0%BA%D0%BB%D0%B0%D1%81%D1%81/3.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93"/>
          <a:stretch/>
        </p:blipFill>
        <p:spPr bwMode="auto">
          <a:xfrm>
            <a:off x="387586" y="1537506"/>
            <a:ext cx="6828271" cy="5108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 flipH="1" flipV="1">
            <a:off x="1992573" y="3302758"/>
            <a:ext cx="313899" cy="3411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35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dirty="0" smtClean="0">
                <a:solidFill>
                  <a:srgbClr val="FF0000"/>
                </a:solidFill>
              </a:rPr>
              <a:t>КЛЕТКА - БИОСИСТЕМА</a:t>
            </a:r>
            <a:endParaRPr lang="ru-RU" sz="6600" dirty="0">
              <a:solidFill>
                <a:srgbClr val="FF0000"/>
              </a:solidFill>
            </a:endParaRPr>
          </a:p>
        </p:txBody>
      </p:sp>
      <p:pic>
        <p:nvPicPr>
          <p:cNvPr id="8194" name="Picture 2" descr="http://aura-dione.ru/gallery/images/943725_zhivaya-kletka-risunok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92"/>
          <a:stretch/>
        </p:blipFill>
        <p:spPr bwMode="auto">
          <a:xfrm>
            <a:off x="1965277" y="2021856"/>
            <a:ext cx="8039509" cy="4474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53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76</Words>
  <Application>Microsoft Office PowerPoint</Application>
  <PresentationFormat>Широкоэкранный</PresentationFormat>
  <Paragraphs>31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Клеточное строение организма.  Свойства растительной клетки</vt:lpstr>
      <vt:lpstr>Презентация PowerPoint</vt:lpstr>
      <vt:lpstr>СТРОЕНИЕ РАСТИТЕЛЬНОЙ КЛЕТКИ</vt:lpstr>
      <vt:lpstr>ПИТАНИЕ</vt:lpstr>
      <vt:lpstr>ДЫХАНИЕ</vt:lpstr>
      <vt:lpstr>ОБМЕН ВЕЩЕСТВ И ЭНЕРГИИ</vt:lpstr>
      <vt:lpstr>РОСТ И РАЗВИТИЕ</vt:lpstr>
      <vt:lpstr>ДЕЛЕНИЕ КЛЕТКИ</vt:lpstr>
      <vt:lpstr>КЛЕТКА - БИОСИСТЕМА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Клеточное строение организма.  Свойства растительной клетки</dc:title>
  <dc:creator>users</dc:creator>
  <cp:lastModifiedBy>users</cp:lastModifiedBy>
  <cp:revision>7</cp:revision>
  <dcterms:created xsi:type="dcterms:W3CDTF">2017-09-12T04:20:47Z</dcterms:created>
  <dcterms:modified xsi:type="dcterms:W3CDTF">2017-09-13T13:17:09Z</dcterms:modified>
</cp:coreProperties>
</file>