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76" r:id="rId2"/>
    <p:sldId id="257" r:id="rId3"/>
    <p:sldId id="264" r:id="rId4"/>
    <p:sldId id="258" r:id="rId5"/>
    <p:sldId id="259" r:id="rId6"/>
    <p:sldId id="265" r:id="rId7"/>
    <p:sldId id="261" r:id="rId8"/>
    <p:sldId id="262" r:id="rId9"/>
    <p:sldId id="277" r:id="rId10"/>
    <p:sldId id="278" r:id="rId11"/>
    <p:sldId id="273" r:id="rId12"/>
    <p:sldId id="274" r:id="rId13"/>
    <p:sldId id="271" r:id="rId14"/>
    <p:sldId id="275" r:id="rId15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62" autoAdjust="0"/>
  </p:normalViewPr>
  <p:slideViewPr>
    <p:cSldViewPr>
      <p:cViewPr varScale="1">
        <p:scale>
          <a:sx n="66" d="100"/>
          <a:sy n="66" d="100"/>
        </p:scale>
        <p:origin x="-14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9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B766B-4CD4-44CA-8833-C7F5F2B4DCA8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688" y="4689475"/>
            <a:ext cx="5392737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9525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81C97-DAB4-4778-A6D7-6DD327A53A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806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81C97-DAB4-4778-A6D7-6DD327A53A1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64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effectLst/>
              </a:rPr>
              <a:t>Раздели животных на две группы</a:t>
            </a:r>
            <a:endParaRPr lang="ru-RU" dirty="0"/>
          </a:p>
        </p:txBody>
      </p:sp>
      <p:pic>
        <p:nvPicPr>
          <p:cNvPr id="1026" name="Picture 2" descr="C:\Users\77777\Downloads\дикие жив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75718"/>
            <a:ext cx="8496944" cy="517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33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1196753"/>
            <a:ext cx="7175351" cy="2808312"/>
          </a:xfrm>
        </p:spPr>
        <p:txBody>
          <a:bodyPr>
            <a:normAutofit fontScale="90000"/>
          </a:bodyPr>
          <a:lstStyle/>
          <a:p>
            <a:pPr marL="182880"/>
            <a:r>
              <a:rPr lang="kk-KZ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ТЕМА:</a:t>
            </a:r>
            <a:br>
              <a:rPr lang="kk-KZ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5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ДИКИЕ ЖИВОТНЫЕ</a:t>
            </a:r>
            <a:br>
              <a:rPr lang="kk-KZ" sz="5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53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(ЖАБАЙЫ АҢДАР)</a:t>
            </a:r>
            <a:r>
              <a:rPr lang="ru-RU" sz="53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3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3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72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Цели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/>
          <a:lstStyle/>
          <a:p>
            <a:r>
              <a:rPr lang="ru-RU" sz="3600" dirty="0"/>
              <a:t>-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знать слова-названия диких животных</a:t>
            </a:r>
            <a:r>
              <a:rPr lang="kk-KZ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их детенышей, чем питаются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уметь применять слова-названия диких животных</a:t>
            </a:r>
            <a:r>
              <a:rPr lang="kk-KZ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их детенышей, чем питаются</a:t>
            </a:r>
            <a:r>
              <a:rPr lang="ru-RU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при составлении словосочетаний</a:t>
            </a:r>
            <a:r>
              <a:rPr lang="kk-KZ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48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476673"/>
            <a:ext cx="7175351" cy="1008112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ВОЛК - ҚАСҚЫР</a:t>
            </a:r>
            <a:endParaRPr lang="ru-RU" sz="4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7344816" cy="4273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64088" y="5949280"/>
            <a:ext cx="2783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Серый, злой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48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04664"/>
            <a:ext cx="7461448" cy="1080120"/>
          </a:xfrm>
          <a:prstGeom prst="rect">
            <a:avLst/>
          </a:prstGeom>
        </p:spPr>
        <p:txBody>
          <a:bodyPr/>
          <a:lstStyle/>
          <a:p>
            <a:pPr marL="45720" indent="0" algn="ctr">
              <a:buNone/>
            </a:pPr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МЕДВЕДЬ - АЮ</a:t>
            </a:r>
            <a:endParaRPr lang="ru-RU" sz="4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7704856" cy="4602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0112" y="5949280"/>
            <a:ext cx="19810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Большой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64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БЕЛКА- </a:t>
            </a:r>
            <a:r>
              <a:rPr lang="kk-KZ" dirty="0" smtClean="0"/>
              <a:t>ТИІН</a:t>
            </a:r>
            <a:endParaRPr lang="ru-RU" dirty="0"/>
          </a:p>
        </p:txBody>
      </p:sp>
      <p:pic>
        <p:nvPicPr>
          <p:cNvPr id="3074" name="Picture 2" descr="C:\Users\77777\Downloads\дикие жив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2" r="32184" b="69794"/>
          <a:stretch/>
        </p:blipFill>
        <p:spPr bwMode="auto">
          <a:xfrm>
            <a:off x="407696" y="1196752"/>
            <a:ext cx="7776864" cy="465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6016" y="5733256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Пушистая, быстрая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38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404664"/>
            <a:ext cx="6400800" cy="10801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5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ЁЖ - КІРПІ </a:t>
            </a:r>
            <a:endParaRPr lang="ru-RU" sz="5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58"/>
            <a:ext cx="6475755" cy="447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6016" y="5949280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Маленький, колючий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45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76673"/>
            <a:ext cx="7175351" cy="1080120"/>
          </a:xfrm>
        </p:spPr>
        <p:txBody>
          <a:bodyPr/>
          <a:lstStyle/>
          <a:p>
            <a:pPr marL="182880" indent="0"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ЛИСА - ТҮЛКІ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5" y="2420889"/>
            <a:ext cx="5637010" cy="35137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7560840" cy="482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88024" y="6094928"/>
            <a:ext cx="40533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Хитрая, рыжая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28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77777\Downloads\чем питаютс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38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77777\Downloads\дет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21" y="125094"/>
            <a:ext cx="8733059" cy="360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77777\Downloads\детен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89040"/>
            <a:ext cx="8424936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37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БУКВА  - </a:t>
            </a:r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sz="4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kk-KZ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ЭТУ БУКВУ ПОСМОТРИ</a:t>
            </a:r>
          </a:p>
          <a:p>
            <a:pPr marL="0" indent="0">
              <a:buNone/>
            </a:pPr>
            <a:r>
              <a:rPr lang="kk-KZ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ОНА СОВСЕМ КАК ЦИФРА ТРИ</a:t>
            </a:r>
            <a:endParaRPr lang="kk-KZ" sz="4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51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dirty="0">
                <a:effectLst/>
              </a:rPr>
              <a:t/>
            </a:r>
            <a:br>
              <a:rPr lang="kk-KZ" b="1" dirty="0">
                <a:effectLst/>
              </a:rPr>
            </a:br>
            <a:r>
              <a:rPr lang="kk-KZ" b="1" dirty="0" smtClean="0">
                <a:effectLst/>
              </a:rPr>
              <a:t> </a:t>
            </a:r>
            <a:r>
              <a:rPr lang="kk-KZ" sz="44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Работа в рабочей </a:t>
            </a:r>
            <a:r>
              <a:rPr lang="kk-KZ" sz="44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тетради.</a:t>
            </a:r>
            <a:r>
              <a:rPr lang="ru-RU" sz="4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k-KZ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Рассмотри </a:t>
            </a:r>
            <a:r>
              <a:rPr lang="kk-KZ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картинку и обозначь диких животных цифрой.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Пиши правильно и красиво букву </a:t>
            </a: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З.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58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152128"/>
          </a:xfrm>
        </p:spPr>
        <p:txBody>
          <a:bodyPr>
            <a:noAutofit/>
          </a:bodyPr>
          <a:lstStyle/>
          <a:p>
            <a:pPr algn="ctr"/>
            <a:r>
              <a:rPr lang="kk-KZ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Проверка </a:t>
            </a:r>
            <a:r>
              <a:rPr lang="kk-KZ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ЗУН</a:t>
            </a:r>
            <a:r>
              <a:rPr lang="kk-KZ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 </a:t>
            </a: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«ДА  -   НЕТ»</a:t>
            </a:r>
            <a:endParaRPr lang="ru-RU" sz="3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 Медведь – домашнее животное?</a:t>
            </a:r>
          </a:p>
          <a:p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 Белка живет в дупле?</a:t>
            </a:r>
          </a:p>
          <a:p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3.Волк живет в берлоге?</a:t>
            </a:r>
          </a:p>
          <a:p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4.Лиса живет в норе?</a:t>
            </a:r>
          </a:p>
          <a:p>
            <a:r>
              <a:rPr lang="kk-KZ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5. Волк живет в логове?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67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dirty="0">
                <a:solidFill>
                  <a:srgbClr val="FF0000"/>
                </a:solidFill>
                <a:effectLst/>
              </a:rPr>
              <a:t>РЕФЛЕКСИЯ.  Прием  «Светофор»</a:t>
            </a:r>
            <a:r>
              <a:rPr lang="ru-RU" dirty="0">
                <a:solidFill>
                  <a:srgbClr val="FF0000"/>
                </a:solidFill>
                <a:effectLst/>
              </a:rPr>
              <a:t/>
            </a:r>
            <a:br>
              <a:rPr lang="ru-RU" dirty="0">
                <a:solidFill>
                  <a:srgbClr val="FF0000"/>
                </a:solidFill>
                <a:effectLst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Давайте еще раз вспомним цели </a:t>
            </a: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нашего урока</a:t>
            </a:r>
            <a:r>
              <a:rPr lang="kk-KZ" sz="36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  </a:t>
            </a:r>
            <a:endParaRPr lang="kk-KZ" sz="360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Достигли </a:t>
            </a:r>
            <a:r>
              <a:rPr lang="kk-KZ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ли мы цели урока:?  Оцените свою работу</a:t>
            </a:r>
            <a:endParaRPr lang="ru-RU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801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302</TotalTime>
  <Words>161</Words>
  <Application>Microsoft Office PowerPoint</Application>
  <PresentationFormat>Экран (4:3)</PresentationFormat>
  <Paragraphs>34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Раздели животных на две группы</vt:lpstr>
      <vt:lpstr>ТЕМА: ДИКИЕ ЖИВОТНЫЕ (ЖАБАЙЫ АҢДАР) </vt:lpstr>
      <vt:lpstr>Цели урока:</vt:lpstr>
      <vt:lpstr>ВОЛК - ҚАСҚЫР</vt:lpstr>
      <vt:lpstr>Презентация PowerPoint</vt:lpstr>
      <vt:lpstr>          БЕЛКА- ТИІН</vt:lpstr>
      <vt:lpstr>Презентация PowerPoint</vt:lpstr>
      <vt:lpstr>   ЛИСА - ТҮЛКІ</vt:lpstr>
      <vt:lpstr>Презентация PowerPoint</vt:lpstr>
      <vt:lpstr>Презентация PowerPoint</vt:lpstr>
      <vt:lpstr>БУКВА  - З</vt:lpstr>
      <vt:lpstr>  Работа в рабочей тетради. </vt:lpstr>
      <vt:lpstr>Проверка  ЗУН. </vt:lpstr>
      <vt:lpstr>РЕФЛЕКСИЯ.  Прием  «Светофор»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77777</dc:creator>
  <cp:lastModifiedBy>77777</cp:lastModifiedBy>
  <cp:revision>24</cp:revision>
  <cp:lastPrinted>2017-12-12T16:50:10Z</cp:lastPrinted>
  <dcterms:created xsi:type="dcterms:W3CDTF">2017-12-09T16:10:41Z</dcterms:created>
  <dcterms:modified xsi:type="dcterms:W3CDTF">2017-12-12T17:19:25Z</dcterms:modified>
</cp:coreProperties>
</file>