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51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A363FF-4C8A-4730-B29C-CD33547F7280}" type="datetimeFigureOut">
              <a:rPr lang="ru-RU" smtClean="0"/>
              <a:t>20.11.2017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2A4EA2C-4FD1-40B8-B12C-0B3BDA03248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30810333"/>
              </p:ext>
            </p:extLst>
          </p:nvPr>
        </p:nvGraphicFramePr>
        <p:xfrm>
          <a:off x="251520" y="404664"/>
          <a:ext cx="8640960" cy="597666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76464"/>
                <a:gridCol w="4464496"/>
              </a:tblGrid>
              <a:tr h="14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21 : 3 * 6 - (18 + 14) :  8 =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63 : (81 : 9) +  (8 * 7 - 2) : 6 =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</a:tr>
              <a:tr h="14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37 *2 + 180 :  9 – 36 : 12 =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52 * 10 – 60 : 15 * 1  =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</a:tr>
              <a:tr h="145982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5 *0 : 25 + (72 : 1 – 0) : 9 =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21 : (3 * 7) – (7* 0 + 1)*1 =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</a:tr>
              <a:tr h="7985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91 : 7 + 80 : 5 – 5 : 5 =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64:4 - 3*5 +80:2=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</a:tr>
              <a:tr h="7985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</a:rPr>
                        <a:t>19 + 17 * 3 – 46 =</a:t>
                      </a:r>
                      <a:endParaRPr lang="ru-RU" sz="2400" b="1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</a:rPr>
                        <a:t>(39+29) : 4 + 8*0=</a:t>
                      </a:r>
                      <a:endParaRPr lang="ru-RU" sz="2400" b="1" dirty="0">
                        <a:effectLst/>
                        <a:latin typeface="Calibri"/>
                        <a:ea typeface="Calibri"/>
                        <a:cs typeface="Aharoni" pitchFamily="2" charset="-79"/>
                      </a:endParaRPr>
                    </a:p>
                  </a:txBody>
                  <a:tcPr marL="28575" marR="28575" marT="28575" marB="2857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50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" y="3933056"/>
            <a:ext cx="8807896" cy="2592288"/>
          </a:xfrm>
        </p:spPr>
        <p:txBody>
          <a:bodyPr>
            <a:noAutofit/>
          </a:bodyPr>
          <a:lstStyle/>
          <a:p>
            <a:r>
              <a:rPr lang="ru-RU" sz="2800" b="1" dirty="0"/>
              <a:t>Цели обучения:</a:t>
            </a:r>
          </a:p>
          <a:p>
            <a:r>
              <a:rPr lang="ru-RU" sz="2800" dirty="0"/>
              <a:t>• различать симметричные и несимметричные</a:t>
            </a:r>
          </a:p>
          <a:p>
            <a:r>
              <a:rPr lang="ru-RU" sz="2800" dirty="0"/>
              <a:t>плоские фигуры и соотносить их с предметами</a:t>
            </a:r>
          </a:p>
          <a:p>
            <a:r>
              <a:rPr lang="ru-RU" sz="2800" dirty="0"/>
              <a:t>окружающего мира;</a:t>
            </a:r>
          </a:p>
          <a:p>
            <a:r>
              <a:rPr lang="ru-RU" sz="2800" dirty="0"/>
              <a:t>• классифицировать геометрические фигуры.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6" t="14845" r="3982" b="40484"/>
          <a:stretch/>
        </p:blipFill>
        <p:spPr bwMode="auto">
          <a:xfrm>
            <a:off x="0" y="0"/>
            <a:ext cx="9144000" cy="3789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107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6" t="13021" r="8052" b="11198"/>
          <a:stretch/>
        </p:blipFill>
        <p:spPr bwMode="auto">
          <a:xfrm>
            <a:off x="0" y="116632"/>
            <a:ext cx="9144000" cy="69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1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2" t="14063" r="4099" b="8593"/>
          <a:stretch/>
        </p:blipFill>
        <p:spPr bwMode="auto">
          <a:xfrm>
            <a:off x="76200" y="260648"/>
            <a:ext cx="906780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783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2" t="19270" r="9955" b="12500"/>
          <a:stretch/>
        </p:blipFill>
        <p:spPr bwMode="auto">
          <a:xfrm>
            <a:off x="1488" y="188640"/>
            <a:ext cx="9142512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3699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1" t="12239" r="15080" b="8073"/>
          <a:stretch/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58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7" t="54688" r="15081" b="15625"/>
          <a:stretch/>
        </p:blipFill>
        <p:spPr bwMode="auto">
          <a:xfrm>
            <a:off x="95250" y="19794"/>
            <a:ext cx="8869238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://festival.1september.ru/articles/522157/img1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191494"/>
            <a:ext cx="8808913" cy="429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27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mg1.liveinternet.ru/images/attach/c/5/86/536/86536551_large_polovinki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448"/>
            <a:ext cx="9144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376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pandia.ru/text/80/143/images/image002_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260648"/>
            <a:ext cx="8664859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04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69</TotalTime>
  <Words>70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WWW</dc:creator>
  <cp:lastModifiedBy>WWW</cp:lastModifiedBy>
  <cp:revision>5</cp:revision>
  <dcterms:created xsi:type="dcterms:W3CDTF">2017-11-18T15:31:37Z</dcterms:created>
  <dcterms:modified xsi:type="dcterms:W3CDTF">2017-11-20T05:04:42Z</dcterms:modified>
</cp:coreProperties>
</file>