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E8E86CA7-7A54-4826-9647-3BB4FB03B41B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93621C40-E564-4175-94F9-F29A87168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6CA7-7A54-4826-9647-3BB4FB03B41B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21C40-E564-4175-94F9-F29A87168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6CA7-7A54-4826-9647-3BB4FB03B41B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21C40-E564-4175-94F9-F29A87168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6CA7-7A54-4826-9647-3BB4FB03B41B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21C40-E564-4175-94F9-F29A87168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8E86CA7-7A54-4826-9647-3BB4FB03B41B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3621C40-E564-4175-94F9-F29A871681B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E8E86CA7-7A54-4826-9647-3BB4FB03B41B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93621C40-E564-4175-94F9-F29A87168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6CA7-7A54-4826-9647-3BB4FB03B41B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21C40-E564-4175-94F9-F29A87168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6CA7-7A54-4826-9647-3BB4FB03B41B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21C40-E564-4175-94F9-F29A87168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6CA7-7A54-4826-9647-3BB4FB03B41B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21C40-E564-4175-94F9-F29A87168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6CA7-7A54-4826-9647-3BB4FB03B41B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21C40-E564-4175-94F9-F29A87168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6CA7-7A54-4826-9647-3BB4FB03B41B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21C40-E564-4175-94F9-F29A87168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E8E86CA7-7A54-4826-9647-3BB4FB03B41B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93621C40-E564-4175-94F9-F29A87168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wedge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4572008"/>
            <a:ext cx="8458200" cy="178595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</a:rPr>
              <a:t>The famous people of the Belgorod Region</a:t>
            </a:r>
            <a:endParaRPr lang="ru-RU" sz="5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4274" name="Picture 2" descr="http://foto.bel-net.ru/main.php/d/107603-2/DSC_9594-Panorama-sma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113" y="928115"/>
            <a:ext cx="8929718" cy="18707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709758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/>
              <a:t>In the Belgorod Region there </a:t>
            </a:r>
            <a:r>
              <a:rPr lang="en-US" i="1" dirty="0" smtClean="0"/>
              <a:t>are</a:t>
            </a:r>
            <a:r>
              <a:rPr lang="ru-RU" i="1" dirty="0" smtClean="0"/>
              <a:t> </a:t>
            </a:r>
            <a:r>
              <a:rPr lang="en-US" i="1" dirty="0" smtClean="0"/>
              <a:t>a lot of </a:t>
            </a:r>
            <a:r>
              <a:rPr lang="en-US" i="1" dirty="0" smtClean="0"/>
              <a:t>famous people who are widely known in Russia.</a:t>
            </a:r>
            <a:endParaRPr lang="ru-RU" dirty="0"/>
          </a:p>
        </p:txBody>
      </p:sp>
      <p:pic>
        <p:nvPicPr>
          <p:cNvPr id="52226" name="Picture 2" descr="http://www.epochtimes.ru/eet-content/uploads/06/russia2013/163_Olympiad-ogoni-Mosc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3116"/>
            <a:ext cx="3826217" cy="2405051"/>
          </a:xfrm>
          <a:prstGeom prst="rect">
            <a:avLst/>
          </a:prstGeom>
          <a:noFill/>
        </p:spPr>
      </p:pic>
      <p:pic>
        <p:nvPicPr>
          <p:cNvPr id="52228" name="Picture 4" descr="http://rusbiathlon.ru/foto/86/4337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2143116"/>
            <a:ext cx="3588104" cy="2588141"/>
          </a:xfrm>
          <a:prstGeom prst="rect">
            <a:avLst/>
          </a:prstGeom>
          <a:noFill/>
        </p:spPr>
      </p:pic>
      <p:pic>
        <p:nvPicPr>
          <p:cNvPr id="52230" name="Picture 6" descr="http://c-pravda.ru/uploads/thumbs/articles/general/f92c2558279b273d6746d8e8bb6c545e050a54a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4625484"/>
            <a:ext cx="2857500" cy="2162176"/>
          </a:xfrm>
          <a:prstGeom prst="rect">
            <a:avLst/>
          </a:prstGeom>
          <a:noFill/>
        </p:spPr>
      </p:pic>
      <p:pic>
        <p:nvPicPr>
          <p:cNvPr id="52232" name="Picture 8" descr="http://www.graivoron.ru/img/news/2013/08/28/8147_550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68" y="3822711"/>
            <a:ext cx="2258681" cy="3035289"/>
          </a:xfrm>
          <a:prstGeom prst="rect">
            <a:avLst/>
          </a:prstGeom>
          <a:noFill/>
        </p:spPr>
      </p:pic>
      <p:pic>
        <p:nvPicPr>
          <p:cNvPr id="52234" name="Picture 10" descr="http://kurskonb.ru/our-booke/bitva/img/Vatutin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43636" y="4291024"/>
            <a:ext cx="1951366" cy="25669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err="1" smtClean="0"/>
              <a:t>Nikolay</a:t>
            </a:r>
            <a:r>
              <a:rPr lang="en-US" b="1" dirty="0" smtClean="0"/>
              <a:t> </a:t>
            </a:r>
            <a:r>
              <a:rPr lang="en-US" b="1" dirty="0" err="1" smtClean="0"/>
              <a:t>Fyodorovich</a:t>
            </a:r>
            <a:r>
              <a:rPr lang="en-US" b="1" dirty="0" smtClean="0"/>
              <a:t> </a:t>
            </a:r>
            <a:r>
              <a:rPr lang="en-US" b="1" dirty="0" err="1" smtClean="0"/>
              <a:t>Vatutin</a:t>
            </a:r>
            <a:r>
              <a:rPr lang="en-US" b="1" dirty="0" smtClean="0"/>
              <a:t>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b="1" dirty="0" smtClean="0"/>
              <a:t>(1901-1944)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49424"/>
            <a:ext cx="4614866" cy="4322848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a general (</a:t>
            </a:r>
            <a:r>
              <a:rPr lang="ru-RU" dirty="0" smtClean="0"/>
              <a:t>генерал</a:t>
            </a:r>
            <a:r>
              <a:rPr lang="en-US" dirty="0" smtClean="0"/>
              <a:t>), a military leader during the Great Patriotic War (1941- 1945), born in the village of </a:t>
            </a:r>
            <a:r>
              <a:rPr lang="en-US" dirty="0" err="1" smtClean="0"/>
              <a:t>Chepukhino</a:t>
            </a:r>
            <a:r>
              <a:rPr lang="en-US" dirty="0" smtClean="0"/>
              <a:t>.</a:t>
            </a:r>
            <a:endParaRPr lang="ru-RU" dirty="0"/>
          </a:p>
        </p:txBody>
      </p:sp>
      <p:pic>
        <p:nvPicPr>
          <p:cNvPr id="51201" name="Рисунок 3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928802"/>
            <a:ext cx="3429024" cy="4679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642918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/>
              <a:t>Mikhail </a:t>
            </a:r>
            <a:r>
              <a:rPr lang="en-US" b="1" dirty="0" err="1" smtClean="0"/>
              <a:t>Semyonovich</a:t>
            </a:r>
            <a:r>
              <a:rPr lang="en-US" b="1" dirty="0" smtClean="0"/>
              <a:t> </a:t>
            </a:r>
            <a:r>
              <a:rPr lang="en-US" b="1" dirty="0" err="1" smtClean="0"/>
              <a:t>Shchepkin</a:t>
            </a:r>
            <a:r>
              <a:rPr lang="en-US" b="1" dirty="0" smtClean="0"/>
              <a:t> (1788-1863)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3438" y="2249424"/>
            <a:ext cx="4043362" cy="410853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200" dirty="0" smtClean="0"/>
              <a:t>a Russian actor, “the pride of national art”, 58 years of his life were devoted to the stage, born in the village of </a:t>
            </a:r>
            <a:r>
              <a:rPr lang="en-US" sz="3200" dirty="0" err="1" smtClean="0"/>
              <a:t>Krasnoye</a:t>
            </a:r>
            <a:r>
              <a:rPr lang="en-US" sz="3200" dirty="0" smtClean="0"/>
              <a:t>.</a:t>
            </a:r>
            <a:endParaRPr lang="ru-RU" sz="3200" dirty="0"/>
          </a:p>
        </p:txBody>
      </p:sp>
      <p:pic>
        <p:nvPicPr>
          <p:cNvPr id="50177" name="Рисунок 3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428868"/>
            <a:ext cx="3548215" cy="365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/>
              <a:t>Stepan</a:t>
            </a:r>
            <a:r>
              <a:rPr lang="en-US" b="1" dirty="0" smtClean="0"/>
              <a:t> </a:t>
            </a:r>
            <a:r>
              <a:rPr lang="en-US" b="1" dirty="0" err="1" smtClean="0"/>
              <a:t>Anikievich</a:t>
            </a:r>
            <a:r>
              <a:rPr lang="en-US" b="1" dirty="0" smtClean="0"/>
              <a:t> </a:t>
            </a:r>
            <a:r>
              <a:rPr lang="en-US" b="1" dirty="0" err="1" smtClean="0"/>
              <a:t>Degtyarev</a:t>
            </a:r>
            <a:r>
              <a:rPr lang="en-US" b="1" dirty="0" smtClean="0"/>
              <a:t>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b="1" dirty="0" smtClean="0"/>
              <a:t>(1766-1813)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928802"/>
            <a:ext cx="4829180" cy="439428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3200" dirty="0" smtClean="0"/>
              <a:t>a conductor and a composer (</a:t>
            </a:r>
            <a:r>
              <a:rPr lang="ru-RU" sz="3200" dirty="0" smtClean="0"/>
              <a:t>дирижёр и композитор</a:t>
            </a:r>
            <a:r>
              <a:rPr lang="en-US" sz="3200" dirty="0" smtClean="0"/>
              <a:t>), the leader of the private musical theatre of Count (</a:t>
            </a:r>
            <a:r>
              <a:rPr lang="ru-RU" sz="3200" dirty="0" smtClean="0"/>
              <a:t>граф</a:t>
            </a:r>
            <a:r>
              <a:rPr lang="en-US" sz="3200" dirty="0" smtClean="0"/>
              <a:t>) </a:t>
            </a:r>
            <a:r>
              <a:rPr lang="en-US" sz="3200" dirty="0" err="1" smtClean="0"/>
              <a:t>Sheremetev</a:t>
            </a:r>
            <a:r>
              <a:rPr lang="en-US" sz="3200" dirty="0" smtClean="0"/>
              <a:t>; wrote the first Russian oratorios, 60 concertos, born in the </a:t>
            </a:r>
            <a:r>
              <a:rPr lang="en-US" sz="3200" dirty="0" err="1" smtClean="0"/>
              <a:t>Borisovka</a:t>
            </a:r>
            <a:r>
              <a:rPr lang="en-US" sz="3200" dirty="0" smtClean="0"/>
              <a:t> District.</a:t>
            </a:r>
            <a:endParaRPr lang="ru-RU" sz="3200" dirty="0"/>
          </a:p>
        </p:txBody>
      </p:sp>
      <p:pic>
        <p:nvPicPr>
          <p:cNvPr id="49153" name="Рисунок 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1928802"/>
            <a:ext cx="2714644" cy="4741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642918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/>
              <a:t>Vladimir </a:t>
            </a:r>
            <a:r>
              <a:rPr lang="en-US" b="1" dirty="0" err="1" smtClean="0"/>
              <a:t>Grigorjevich</a:t>
            </a:r>
            <a:r>
              <a:rPr lang="en-US" b="1" dirty="0" smtClean="0"/>
              <a:t> </a:t>
            </a:r>
            <a:r>
              <a:rPr lang="en-US" b="1" dirty="0" err="1" smtClean="0"/>
              <a:t>Shukhov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b="1" dirty="0" smtClean="0"/>
              <a:t>(1853-1939)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71934" y="1857364"/>
            <a:ext cx="4471990" cy="4465724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dirty="0" smtClean="0"/>
              <a:t>a professor, a genius of engineering design and construction projects;</a:t>
            </a:r>
            <a:r>
              <a:rPr lang="ru-RU" dirty="0" smtClean="0"/>
              <a:t> </a:t>
            </a:r>
            <a:r>
              <a:rPr lang="ru-RU" sz="2000" dirty="0" smtClean="0"/>
              <a:t>(гений инженерного проектирования и строительства)</a:t>
            </a:r>
            <a:r>
              <a:rPr lang="en-US" sz="2000" dirty="0" smtClean="0"/>
              <a:t> </a:t>
            </a:r>
            <a:r>
              <a:rPr lang="en-US" dirty="0" smtClean="0"/>
              <a:t>his main creation is the tower in </a:t>
            </a:r>
            <a:r>
              <a:rPr lang="en-US" dirty="0" err="1" smtClean="0"/>
              <a:t>Shabolovka</a:t>
            </a:r>
            <a:r>
              <a:rPr lang="en-US" dirty="0" smtClean="0"/>
              <a:t> Street in Moscow; built 500 bridges , born in the town of </a:t>
            </a:r>
            <a:r>
              <a:rPr lang="en-US" dirty="0" err="1" smtClean="0"/>
              <a:t>Graivoron</a:t>
            </a:r>
            <a:endParaRPr lang="ru-RU" dirty="0"/>
          </a:p>
        </p:txBody>
      </p:sp>
      <p:pic>
        <p:nvPicPr>
          <p:cNvPr id="48129" name="Рисунок 4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928802"/>
            <a:ext cx="3606637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b="1" dirty="0" smtClean="0"/>
              <a:t>Svetlana </a:t>
            </a:r>
            <a:r>
              <a:rPr lang="en-US" sz="4400" b="1" dirty="0" err="1" smtClean="0"/>
              <a:t>Khorkina</a:t>
            </a:r>
            <a:r>
              <a:rPr lang="en-US" sz="4400" dirty="0" smtClean="0"/>
              <a:t> 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sz="4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29190" y="2249424"/>
            <a:ext cx="3757610" cy="4322848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a gymnast, a two-times Olympic champion, a many times champion of the world, Europe and Russia in gymnastics, born in Belgorod.</a:t>
            </a:r>
            <a:endParaRPr lang="ru-RU" dirty="0"/>
          </a:p>
        </p:txBody>
      </p:sp>
      <p:pic>
        <p:nvPicPr>
          <p:cNvPr id="47105" name="Рисунок 4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714488"/>
            <a:ext cx="2047881" cy="3576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Picture 3" descr="http://kleinburd.ru/news/wp-content/uploads/2014/01/3188481_f06ea7a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3066807"/>
            <a:ext cx="2668885" cy="370678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642918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/>
              <a:t>Nikolai </a:t>
            </a:r>
            <a:r>
              <a:rPr lang="en-US" b="1" dirty="0" err="1" smtClean="0"/>
              <a:t>Vladimirovich</a:t>
            </a:r>
            <a:r>
              <a:rPr lang="en-US" b="1" dirty="0" smtClean="0"/>
              <a:t> </a:t>
            </a:r>
            <a:r>
              <a:rPr lang="en-US" b="1" dirty="0" err="1" smtClean="0"/>
              <a:t>Stankevich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b="1" dirty="0" smtClean="0"/>
              <a:t>(1813-1840)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28" y="2249424"/>
            <a:ext cx="3686172" cy="432284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/>
              <a:t>a philosopher, a poet and a community leader, born in </a:t>
            </a:r>
            <a:r>
              <a:rPr lang="en-US" sz="3600" dirty="0" err="1" smtClean="0"/>
              <a:t>Biryuch</a:t>
            </a:r>
            <a:r>
              <a:rPr lang="en-US" sz="3600" dirty="0" smtClean="0"/>
              <a:t>.</a:t>
            </a:r>
            <a:endParaRPr lang="ru-RU" sz="3600" dirty="0"/>
          </a:p>
        </p:txBody>
      </p:sp>
      <p:pic>
        <p:nvPicPr>
          <p:cNvPr id="57346" name="Рисунок 1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143115"/>
            <a:ext cx="2786082" cy="4423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/>
              <a:t>Vladimir </a:t>
            </a:r>
            <a:r>
              <a:rPr lang="en-US" b="1" dirty="0" err="1" smtClean="0"/>
              <a:t>Fedoseevich</a:t>
            </a:r>
            <a:r>
              <a:rPr lang="en-US" b="1" dirty="0" smtClean="0"/>
              <a:t> </a:t>
            </a:r>
            <a:r>
              <a:rPr lang="en-US" b="1" dirty="0" err="1" smtClean="0"/>
              <a:t>Raevsky</a:t>
            </a:r>
            <a:r>
              <a:rPr lang="en-US" b="1" dirty="0" smtClean="0"/>
              <a:t>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b="1" dirty="0" smtClean="0"/>
              <a:t>(1795-1872)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49424"/>
            <a:ext cx="4114800" cy="432284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200" dirty="0" smtClean="0"/>
              <a:t>a Decembrist, a progressive thinker and writer, a hero of the Napoleonic War of 1812 and a friend of Alexander Pushkin, born in </a:t>
            </a:r>
            <a:r>
              <a:rPr lang="en-US" sz="3200" dirty="0" err="1" smtClean="0"/>
              <a:t>Stary</a:t>
            </a:r>
            <a:r>
              <a:rPr lang="en-US" sz="3200" dirty="0" smtClean="0"/>
              <a:t> </a:t>
            </a:r>
            <a:r>
              <a:rPr lang="en-US" sz="3200" dirty="0" err="1" smtClean="0"/>
              <a:t>Oskol</a:t>
            </a:r>
            <a:r>
              <a:rPr lang="en-US" sz="3200" dirty="0" smtClean="0"/>
              <a:t>.</a:t>
            </a:r>
            <a:endParaRPr lang="ru-RU" sz="3200" dirty="0"/>
          </a:p>
        </p:txBody>
      </p:sp>
      <p:pic>
        <p:nvPicPr>
          <p:cNvPr id="58370" name="Рисунок 3" descr="раевски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2214554"/>
            <a:ext cx="3272941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928694"/>
          </a:xfrm>
        </p:spPr>
        <p:txBody>
          <a:bodyPr>
            <a:noAutofit/>
          </a:bodyPr>
          <a:lstStyle/>
          <a:p>
            <a:r>
              <a:rPr lang="en-US" sz="5400" dirty="0" smtClean="0"/>
              <a:t>Yelena </a:t>
            </a:r>
            <a:r>
              <a:rPr lang="en-US" sz="5400" dirty="0" err="1" smtClean="0"/>
              <a:t>Sokolova</a:t>
            </a:r>
            <a:r>
              <a:rPr lang="en-US" sz="5400" dirty="0" smtClean="0"/>
              <a:t/>
            </a:r>
            <a:br>
              <a:rPr lang="en-US" sz="5400" dirty="0" smtClean="0"/>
            </a:b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5286380" cy="535785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dirty="0" smtClean="0"/>
              <a:t> a Russian long jumper. She finished fifth at the 2007 European Indoor Championships, and won the silver medal at the 2007 Summer </a:t>
            </a:r>
            <a:r>
              <a:rPr lang="en-US" dirty="0" err="1" smtClean="0"/>
              <a:t>Universiade</a:t>
            </a:r>
            <a:r>
              <a:rPr lang="en-US" dirty="0" smtClean="0"/>
              <a:t>. In 2009 she won the silver medal</a:t>
            </a:r>
            <a:r>
              <a:rPr lang="ru-RU" dirty="0" smtClean="0"/>
              <a:t>. </a:t>
            </a:r>
            <a:r>
              <a:rPr lang="en-US" dirty="0" smtClean="0"/>
              <a:t>In August 2012, she won the silver medal at the 2012 Summer Olympics with a personal best jump of 7.07 </a:t>
            </a:r>
            <a:r>
              <a:rPr lang="en-US" dirty="0" err="1" smtClean="0"/>
              <a:t>metres</a:t>
            </a:r>
            <a:r>
              <a:rPr lang="en-US" dirty="0" smtClean="0"/>
              <a:t>. She’s born 23 July 1986 in Belgorod. </a:t>
            </a:r>
          </a:p>
          <a:p>
            <a:pPr algn="ctr"/>
            <a:endParaRPr lang="en-US" dirty="0" smtClean="0"/>
          </a:p>
          <a:p>
            <a:pPr algn="ctr">
              <a:buNone/>
            </a:pPr>
            <a:endParaRPr lang="ru-RU" dirty="0"/>
          </a:p>
        </p:txBody>
      </p:sp>
      <p:pic>
        <p:nvPicPr>
          <p:cNvPr id="4" name="Picture 2" descr="sokolova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99776" y="1074286"/>
            <a:ext cx="3786214" cy="2340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&amp;IEcy;&amp;lcy;&amp;iecy;&amp;ncy;&amp;acy; &amp;Scy;&amp;ocy;&amp;kcy;&amp;ocy;&amp;lcy;&amp;ocy;&amp;vcy;&amp;a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5700" y="3531338"/>
            <a:ext cx="3857620" cy="289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YRB 409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4981646" cy="3786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dimy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15092" y="3145444"/>
            <a:ext cx="4420111" cy="35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7" descr="C:\Documents and Settings\Тихонова\Рабочий стол\бокс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357158" y="4056776"/>
            <a:ext cx="4000528" cy="2666553"/>
          </a:xfrm>
        </p:spPr>
      </p:pic>
      <p:pic>
        <p:nvPicPr>
          <p:cNvPr id="7" name="Picture 2" descr="http://ffk.bsu.edu.ru/news/arm_ch_m6.JPG"/>
          <p:cNvPicPr>
            <a:picLocks noChangeAspect="1" noChangeArrowheads="1"/>
          </p:cNvPicPr>
          <p:nvPr/>
        </p:nvPicPr>
        <p:blipFill>
          <a:blip r:embed="rId5"/>
          <a:srcRect l="6696"/>
          <a:stretch>
            <a:fillRect/>
          </a:stretch>
        </p:blipFill>
        <p:spPr bwMode="auto">
          <a:xfrm>
            <a:off x="5285282" y="173184"/>
            <a:ext cx="3610374" cy="2901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57</TotalTime>
  <Words>254</Words>
  <Application>Microsoft Office PowerPoint</Application>
  <PresentationFormat>Экран (4:3)</PresentationFormat>
  <Paragraphs>18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Городская</vt:lpstr>
      <vt:lpstr>The famous people of the Belgorod Region</vt:lpstr>
      <vt:lpstr>In the Belgorod Region there are a lot of famous people who are widely known in Russia.</vt:lpstr>
      <vt:lpstr>Nikolay Fyodorovich Vatutin  (1901-1944)</vt:lpstr>
      <vt:lpstr>Mikhail Semyonovich Shchepkin (1788-1863)</vt:lpstr>
      <vt:lpstr>Stepan Anikievich Degtyarev  (1766-1813)</vt:lpstr>
      <vt:lpstr>Vladimir Grigorjevich Shukhov (1853-1939)</vt:lpstr>
      <vt:lpstr>Svetlana Khorkina  </vt:lpstr>
      <vt:lpstr>Nikolai Vladimirovich Stankevich (1813-1840) </vt:lpstr>
      <vt:lpstr>Vladimir Fedoseevich Raevsky  (1795-1872)</vt:lpstr>
      <vt:lpstr>Yelena Sokolova </vt:lpstr>
      <vt:lpstr>Слайд 11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famous people of the Belgorod Region</dc:title>
  <dc:creator>10ii</dc:creator>
  <cp:lastModifiedBy>Учитель</cp:lastModifiedBy>
  <cp:revision>7</cp:revision>
  <dcterms:created xsi:type="dcterms:W3CDTF">2016-04-21T17:59:27Z</dcterms:created>
  <dcterms:modified xsi:type="dcterms:W3CDTF">2017-05-02T11:20:00Z</dcterms:modified>
</cp:coreProperties>
</file>