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2" autoAdjust="0"/>
    <p:restoredTop sz="90947" autoAdjust="0"/>
  </p:normalViewPr>
  <p:slideViewPr>
    <p:cSldViewPr snapToGrid="0">
      <p:cViewPr varScale="1">
        <p:scale>
          <a:sx n="47" d="100"/>
          <a:sy n="47" d="100"/>
        </p:scale>
        <p:origin x="1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33003"/>
            <a:ext cx="7766936" cy="4700847"/>
          </a:xfrm>
          <a:noFill/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</a:t>
            </a:r>
            <a:r>
              <a:rPr lang="ru-RU" sz="4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детско</a:t>
            </a: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родительских отношений на развитие личности ребенка младшего школьного возраста в полной и неполной семье.</a:t>
            </a:r>
            <a:endParaRPr lang="ru-RU" sz="4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455921"/>
            <a:ext cx="11621193" cy="84512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Выпускная квалификационная </a:t>
            </a:r>
            <a:r>
              <a:rPr lang="ru-RU" sz="32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94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исследования: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630448" cy="3880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выявить особенности  </a:t>
            </a:r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развития личности ребенка в полной семье и неполной семье в зависимости от характера детско-родительских отношений.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963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lnSpc>
                <a:spcPct val="150000"/>
              </a:lnSpc>
              <a:buNone/>
            </a:pPr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личности ребенка в семье.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31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</a:t>
            </a:r>
            <a:r>
              <a:rPr lang="ru-RU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детско</a:t>
            </a:r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родительских отношений влияющих на развитие личности ребенка (на примере агрессивности) в полной и неполной семье.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78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963" y="26046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 исследования: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147156"/>
            <a:ext cx="9214811" cy="5586153"/>
          </a:xfrm>
        </p:spPr>
        <p:txBody>
          <a:bodyPr>
            <a:no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неполной семье имеются недостатки в детско-родительских отношениях, влияющие на развитие ребенка, в частности его агрессивность. Развитие ребенка из неполной семьи можно сделать более полноценным если:</a:t>
            </a: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знать тип детско-родительских отношений в семье;</a:t>
            </a: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организовать психологическую помощь детям из неполной семьи, что позволит корректировать их отношение к окружающим людям;</a:t>
            </a: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оказывать психолого-педагогическую помощь родителям из неполной семьи, что позволит корректировать влияние детско-родительских отношений на развитие личности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112684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046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исследования: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13411"/>
            <a:ext cx="8596668" cy="5544589"/>
          </a:xfrm>
        </p:spPr>
        <p:txBody>
          <a:bodyPr/>
          <a:lstStyle/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охарактеризовать развитие личности ребенка в семье;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рассмотреть детско-родительские отношения как показатель формирования личности ребенка в семье;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проанализировать особенности детско-родительских отношений в полной и неполной семье;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сравнить детско-родительские отношения и уровень агрессивности младших школьников из полных и неполных семей;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рекомендации по организации психолого-педагогической работы с ребенком из неполной семьи;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v"/>
              <a:tabLst>
                <a:tab pos="630555" algn="l"/>
              </a:tabLst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рассмотреть возможности оптимизации детско-родительских отношений в неполной семье ребенка младшего школьного возраста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34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6963" y="310341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по изучению психолого-педагогической литературы: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56342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-  один из важнейших факторов, 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влияющих на становление </a:t>
            </a:r>
            <a:r>
              <a:rPr lang="ru-RU" sz="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личности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5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личности ребенка напрямую зависит от типа родительского отношения к нему. </a:t>
            </a:r>
            <a:endParaRPr lang="ru-RU" sz="25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Распад семьи отрицательно влияет на отношения между родителями и детьми. В связи с этим происходят нарушения в сфере родительского воспитания и выбор стилей их воспитания</a:t>
            </a:r>
            <a:r>
              <a:rPr lang="ru-RU" sz="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5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аиболее 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распространенными стилями воспитания в неполных семьях являются неустойчивый стиль воспитания, </a:t>
            </a:r>
            <a:r>
              <a:rPr lang="ru-RU" sz="2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гипопротекция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потворствующая </a:t>
            </a:r>
            <a:r>
              <a:rPr lang="ru-RU" sz="25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гиперпротекция</a:t>
            </a:r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эмоциональное отвержение.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0519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19046" y="139469"/>
            <a:ext cx="11193241" cy="1789083"/>
          </a:xfrm>
        </p:spPr>
        <p:txBody>
          <a:bodyPr>
            <a:normAutofit fontScale="90000"/>
          </a:bodyPr>
          <a:lstStyle/>
          <a:p>
            <a:pPr marL="1600200" lvl="3" indent="-228600" algn="ctr">
              <a:lnSpc>
                <a:spcPct val="150000"/>
              </a:lnSpc>
              <a:spcAft>
                <a:spcPts val="0"/>
              </a:spcAft>
              <a:tabLst>
                <a:tab pos="-4410710" algn="l"/>
              </a:tabLst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тест-опросника родительского отношения (ОРО) Варга-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Столина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4802" y="1928552"/>
            <a:ext cx="9380968" cy="4750262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64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471" y="326968"/>
            <a:ext cx="9115059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Результаты методики «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Родительско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-детские отношения» (PARI)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9471" y="1647768"/>
            <a:ext cx="9842063" cy="501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4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467" y="0"/>
            <a:ext cx="9746827" cy="1729047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Соотношение форм агрессии на констатирующем и итоговом этапе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эксперимента.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654" y="1729047"/>
            <a:ext cx="11749598" cy="478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0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282633"/>
            <a:ext cx="8982055" cy="164776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психолого-педагогической работы с учащимися и родителями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>
            <a:no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коррекционно-развивающая работа с детьми, у которых имеются агрессивные тенденции в поведении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информирование и 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обучение </a:t>
            </a:r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на тренингах детско-родительских отношений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 целью которых было повышение психологической компетентности родителей в вопросах 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воспитания 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создание психологически-комфортной среды </a:t>
            </a:r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 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условий </a:t>
            </a:r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для осознания детьми мотивов собственного поведения</a:t>
            </a:r>
            <a:endParaRPr lang="ru-RU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886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54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6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1062</TotalTime>
  <Words>363</Words>
  <Application>Microsoft Office PowerPoint</Application>
  <PresentationFormat>Широкоэкранный</PresentationFormat>
  <Paragraphs>33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 Влияние детско – родительских отношений на развитие личности ребенка младшего школьного возраста в полной и неполной семье.</vt:lpstr>
      <vt:lpstr>Цель исследования: </vt:lpstr>
      <vt:lpstr>Объект исследования:</vt:lpstr>
      <vt:lpstr>Предмет исследования:</vt:lpstr>
      <vt:lpstr>Гипотеза исследования:</vt:lpstr>
      <vt:lpstr>Задачи исследования:</vt:lpstr>
      <vt:lpstr>Выводы по изучению психолого-педагогической литературы:</vt:lpstr>
      <vt:lpstr>Результаты тест-опросника родительского отношения (ОРО) Варга-Столина. </vt:lpstr>
      <vt:lpstr>Результаты методики «Родительско-детские отношения» (PARI)</vt:lpstr>
      <vt:lpstr>Соотношение форм агрессии на констатирующем и итоговом этапе эксперимента.</vt:lpstr>
      <vt:lpstr>Организация психолого-педагогической работы с учащимися и родителями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детско – родительских отношений на развитие личности ребенка младшего школьного возраста в полной и неполной семье.</dc:title>
  <dc:creator>Настя</dc:creator>
  <cp:lastModifiedBy>RePack by Diakov</cp:lastModifiedBy>
  <cp:revision>15</cp:revision>
  <dcterms:created xsi:type="dcterms:W3CDTF">2015-07-05T11:33:24Z</dcterms:created>
  <dcterms:modified xsi:type="dcterms:W3CDTF">2017-12-29T21:15:59Z</dcterms:modified>
</cp:coreProperties>
</file>