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3" r:id="rId8"/>
    <p:sldId id="265" r:id="rId9"/>
    <p:sldId id="264" r:id="rId10"/>
    <p:sldId id="266" r:id="rId11"/>
    <p:sldId id="268" r:id="rId12"/>
    <p:sldId id="267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5970EF-0CC6-436D-A882-869CD412BCDD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6392E92-E92B-4460-BF1E-D2F1BAB062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ng.oformi-foto.ru/272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19675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7200" dirty="0" smtClean="0"/>
              <a:t>В гости к зиме.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64309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2.infourok.ru/uploads/ex/125f/0005698e-67ffc94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49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freeppt.ru/MyShablony/Zimn_sk_sla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13"/>
            <a:ext cx="9144000" cy="675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071813" y="1571625"/>
            <a:ext cx="54922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Calibri" pitchFamily="34" charset="0"/>
                <a:cs typeface="Arial" charset="0"/>
              </a:rPr>
              <a:t>- году начало, зиме середина</a:t>
            </a:r>
            <a:r>
              <a:rPr lang="ru-RU" sz="2000" b="1" dirty="0">
                <a:solidFill>
                  <a:srgbClr val="0070C0"/>
                </a:solidFill>
                <a:latin typeface="Calibri" pitchFamily="34" charset="0"/>
                <a:cs typeface="Arial" charset="0"/>
              </a:rPr>
              <a:t>.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1500174"/>
            <a:ext cx="213334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ЯНВАРЬ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3214688" y="2500313"/>
            <a:ext cx="53119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Calibri" pitchFamily="34" charset="0"/>
                <a:cs typeface="Arial" charset="0"/>
              </a:rPr>
              <a:t>- год кончает, зиму начинает</a:t>
            </a:r>
            <a:endParaRPr lang="ru-RU" sz="3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57224" y="2428868"/>
            <a:ext cx="24080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ДЕКАБРЬ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3143250" y="3500438"/>
            <a:ext cx="5715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b="1" dirty="0">
                <a:solidFill>
                  <a:srgbClr val="0070C0"/>
                </a:solidFill>
                <a:latin typeface="Calibri" pitchFamily="34" charset="0"/>
                <a:cs typeface="Arial" charset="0"/>
              </a:rPr>
              <a:t>Говорят: «вьюги да метели под прилетели».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4348" y="3500438"/>
            <a:ext cx="248209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ФЕВРАЛЬ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600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0.26684 -0.1951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-98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771 0.12593 " pathEditMode="relative" ptsTypes="A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3148 L 0.25729 -0.0155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0" y="-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4" grpId="1"/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xn--h1aebia8a.xn--p1ai/images/img/rasheti/ravnodenstvie_solntcestoiani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8058828" cy="4630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59" cy="172819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22 декабря </a:t>
            </a:r>
            <a:r>
              <a:rPr lang="ru-RU" dirty="0" smtClean="0"/>
              <a:t>– день зимнего солнцестояния.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880173"/>
            <a:ext cx="6400800" cy="34747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6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857250" y="2143125"/>
            <a:ext cx="72580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  <a:cs typeface="Arial" charset="0"/>
              </a:rPr>
              <a:t>Зима – самое холодное время года</a:t>
            </a: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.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857250" y="4572000"/>
            <a:ext cx="7572375" cy="91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endParaRPr lang="ru-RU" sz="2000" dirty="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Земля покрывается снежным покровом</a:t>
            </a:r>
            <a:r>
              <a:rPr lang="ru-RU" sz="2000" dirty="0">
                <a:latin typeface="Calibri" pitchFamily="34" charset="0"/>
              </a:rPr>
              <a:t>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857250" y="3286125"/>
            <a:ext cx="54182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Короткие дни и длинные ночи.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857250" y="3786188"/>
            <a:ext cx="51629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   Замерзают почвы и водоемы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857250" y="4429125"/>
            <a:ext cx="3454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</a:rPr>
              <a:t>Приходят морозы</a:t>
            </a:r>
            <a:r>
              <a:rPr lang="ru-RU" sz="2000" dirty="0">
                <a:solidFill>
                  <a:srgbClr val="002060"/>
                </a:solidFill>
                <a:latin typeface="Calibri" pitchFamily="34" charset="0"/>
              </a:rPr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42976" y="1000108"/>
            <a:ext cx="657263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ПРИЗНАКИ  ЗИМЫ</a:t>
            </a:r>
          </a:p>
        </p:txBody>
      </p:sp>
      <p:pic>
        <p:nvPicPr>
          <p:cNvPr id="15371" name="Picture 13" descr="http://www.novoperedelkino.ru/design/standart/images/snowrecord/snegovi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63" y="2428875"/>
            <a:ext cx="19748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785813" y="2643188"/>
            <a:ext cx="7572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Calibri" pitchFamily="34" charset="0"/>
                <a:cs typeface="Arial" charset="0"/>
              </a:rPr>
              <a:t>Солнце </a:t>
            </a: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находится</a:t>
            </a:r>
            <a:r>
              <a:rPr lang="ru-RU" sz="2800" b="1" dirty="0">
                <a:solidFill>
                  <a:srgbClr val="002060"/>
                </a:solidFill>
                <a:latin typeface="Calibri" pitchFamily="34" charset="0"/>
                <a:cs typeface="Arial" charset="0"/>
              </a:rPr>
              <a:t> низко на небосводе.</a:t>
            </a:r>
          </a:p>
        </p:txBody>
      </p:sp>
    </p:spTree>
    <p:extLst>
      <p:ext uri="{BB962C8B-B14F-4D97-AF65-F5344CB8AC3E}">
        <p14:creationId xmlns:p14="http://schemas.microsoft.com/office/powerpoint/2010/main" val="368174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6" grpId="0" autoUpdateAnimBg="0"/>
      <p:bldP spid="7" grpId="0" autoUpdateAnimBg="0"/>
      <p:bldP spid="8" grpId="0" autoUpdateAnimBg="0"/>
      <p:bldP spid="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igr.net/up/datas/175304/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45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63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www.nastol.com.ua/pic/201311/1680x1050/nastol.com.ua-68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5016" cy="571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99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patron-info.ru/u/b6/d0b500cdc511e797daa6fc6064951e/-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6" y="260648"/>
            <a:ext cx="9098782" cy="60737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7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s/83393/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77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motto.net.ua/old_site/img/animals1/1264801373_C1E5EBEAE02031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925"/>
            <a:ext cx="8543843" cy="6835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1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900igr.net/up/datas/83393/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77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rtnow.ru/img/1100000/11000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9" y="404664"/>
            <a:ext cx="9104768" cy="6021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707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niceimage.ru/pic/201402/1920x1080/niceimage.ru-658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10" y="950821"/>
            <a:ext cx="8960996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10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900igr.net/up/datas/83393/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28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05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animaljournal.ru/articles/wild/psovie/volk_obiknovenniy/volk_idet_po_sled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005069" cy="5065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77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www.metod-kopilka.ru/images/doc/24/18488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036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up/datas/83393/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" y="-2554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772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pt4web.ru/images/1469/45838/640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76" y="-1"/>
            <a:ext cx="9171175" cy="687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487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1"/>
          <p:cNvSpPr>
            <a:spLocks noChangeArrowheads="1"/>
          </p:cNvSpPr>
          <p:nvPr/>
        </p:nvSpPr>
        <p:spPr bwMode="auto">
          <a:xfrm>
            <a:off x="285750" y="2643188"/>
            <a:ext cx="25717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endParaRPr lang="ru-RU">
              <a:solidFill>
                <a:srgbClr val="663300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ТЕПЛЫЙ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МЕХ</a:t>
            </a:r>
          </a:p>
        </p:txBody>
      </p:sp>
      <p:sp>
        <p:nvSpPr>
          <p:cNvPr id="38916" name="Прямоугольник 2"/>
          <p:cNvSpPr>
            <a:spLocks noChangeArrowheads="1"/>
          </p:cNvSpPr>
          <p:nvPr/>
        </p:nvSpPr>
        <p:spPr bwMode="auto">
          <a:xfrm>
            <a:off x="714375" y="4286250"/>
            <a:ext cx="4643438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 ВПАДАЮТ В СПЯЧКУ</a:t>
            </a:r>
          </a:p>
        </p:txBody>
      </p:sp>
      <p:sp>
        <p:nvSpPr>
          <p:cNvPr id="38917" name="Прямоугольник 3"/>
          <p:cNvSpPr>
            <a:spLocks noChangeArrowheads="1"/>
          </p:cNvSpPr>
          <p:nvPr/>
        </p:nvSpPr>
        <p:spPr bwMode="auto">
          <a:xfrm>
            <a:off x="6215063" y="2857500"/>
            <a:ext cx="250031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СМЕНА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ОКРАСКИ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3000372"/>
            <a:ext cx="25950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НЕТ КОРМА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1857364"/>
            <a:ext cx="20916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МОРОЗЫ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1785926"/>
            <a:ext cx="1284326" cy="584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СНЕГ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571480"/>
            <a:ext cx="621796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КАК   ЖИВОТНЫЕ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ПРИГОТОВИЛИСЬ К ЗИМЕ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?</a:t>
            </a:r>
          </a:p>
        </p:txBody>
      </p:sp>
      <p:sp>
        <p:nvSpPr>
          <p:cNvPr id="51210" name="Прямоугольник 9"/>
          <p:cNvSpPr>
            <a:spLocks noChangeArrowheads="1"/>
          </p:cNvSpPr>
          <p:nvPr/>
        </p:nvSpPr>
        <p:spPr bwMode="auto">
          <a:xfrm>
            <a:off x="2286000" y="5143500"/>
            <a:ext cx="464343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ИСПОЛЬЗУЮТ ЛЕТНИЕ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  ЗАПАСЫ    </a:t>
            </a:r>
          </a:p>
        </p:txBody>
      </p:sp>
      <p:sp>
        <p:nvSpPr>
          <p:cNvPr id="51211" name="Прямоугольник 10"/>
          <p:cNvSpPr>
            <a:spLocks noChangeArrowheads="1"/>
          </p:cNvSpPr>
          <p:nvPr/>
        </p:nvSpPr>
        <p:spPr bwMode="auto">
          <a:xfrm>
            <a:off x="4714875" y="4214813"/>
            <a:ext cx="464343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ПЕРЕБИРАЮТСЯ БЛИЖЕ </a:t>
            </a:r>
          </a:p>
          <a:p>
            <a:pPr algn="ctr">
              <a:lnSpc>
                <a:spcPct val="80000"/>
              </a:lnSpc>
            </a:pPr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К  ЖИЛЬЮ ЛЮДЕЙ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1857375" y="2357438"/>
            <a:ext cx="642938" cy="428625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000750" y="2286000"/>
            <a:ext cx="928688" cy="571500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357813" y="3500438"/>
            <a:ext cx="857250" cy="642937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2428875" y="3571875"/>
            <a:ext cx="1000125" cy="428625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823494" y="4321969"/>
            <a:ext cx="1498600" cy="1588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44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16" grpId="0"/>
      <p:bldP spid="38917" grpId="0"/>
      <p:bldP spid="51210" grpId="0"/>
      <p:bldP spid="512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333v.ru/uploads/86/866214e19aee21795c0cd79cc4cd3e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8904487" cy="5565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0024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</TotalTime>
  <Words>98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В гости к зиме.</vt:lpstr>
      <vt:lpstr>Презентация PowerPoint</vt:lpstr>
      <vt:lpstr>Презентация PowerPoint</vt:lpstr>
      <vt:lpstr>22 декабря – день зимнего солнцестояния.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гости к зиме.</dc:title>
  <dc:creator>Юльчик</dc:creator>
  <cp:lastModifiedBy>Юльчик</cp:lastModifiedBy>
  <cp:revision>7</cp:revision>
  <dcterms:created xsi:type="dcterms:W3CDTF">2018-01-09T13:51:16Z</dcterms:created>
  <dcterms:modified xsi:type="dcterms:W3CDTF">2018-01-09T15:02:54Z</dcterms:modified>
</cp:coreProperties>
</file>