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6" r:id="rId6"/>
    <p:sldId id="263" r:id="rId7"/>
    <p:sldId id="262" r:id="rId8"/>
    <p:sldId id="264" r:id="rId9"/>
    <p:sldId id="265" r:id="rId10"/>
    <p:sldId id="272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yandex.ru/images?parent-reqid=1514980267947674-1100200002315251279921793-man1-4031&amp;source=wiz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Окружающий мир </a:t>
            </a:r>
            <a:r>
              <a:rPr lang="ru-RU" sz="4400" dirty="0" smtClean="0"/>
              <a:t>тема </a:t>
            </a:r>
            <a:r>
              <a:rPr lang="ru-RU" dirty="0" smtClean="0"/>
              <a:t>«ОСЕНЬ»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r"/>
            <a:r>
              <a:rPr lang="ru-RU" dirty="0" smtClean="0"/>
              <a:t>Ефимова Надежда Михайловна,</a:t>
            </a:r>
          </a:p>
          <a:p>
            <a:pPr algn="r"/>
            <a:r>
              <a:rPr lang="ru-RU" dirty="0" smtClean="0"/>
              <a:t>учитель-дефектолог </a:t>
            </a:r>
          </a:p>
          <a:p>
            <a:pPr algn="r"/>
            <a:r>
              <a:rPr lang="ru-RU" dirty="0" smtClean="0"/>
              <a:t>МОУ «СОШ №1 </a:t>
            </a:r>
            <a:r>
              <a:rPr lang="ru-RU" dirty="0" err="1" smtClean="0"/>
              <a:t>г.Ртищево</a:t>
            </a:r>
            <a:r>
              <a:rPr lang="ru-RU" dirty="0" smtClean="0"/>
              <a:t> </a:t>
            </a:r>
          </a:p>
          <a:p>
            <a:pPr algn="r"/>
            <a:r>
              <a:rPr lang="ru-RU" dirty="0" smtClean="0"/>
              <a:t>Саратовской области»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65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4" b="9333"/>
          <a:stretch/>
        </p:blipFill>
        <p:spPr>
          <a:xfrm>
            <a:off x="503705" y="627888"/>
            <a:ext cx="5143500" cy="55839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1" r="48900"/>
          <a:stretch/>
        </p:blipFill>
        <p:spPr>
          <a:xfrm>
            <a:off x="5647205" y="627888"/>
            <a:ext cx="6230112" cy="560222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42463" y="2967335"/>
            <a:ext cx="83070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Созревают осенние ягоды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48256" y="2967335"/>
            <a:ext cx="725151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 лесу растут грибы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06240" y="1428453"/>
            <a:ext cx="4913376" cy="110799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rgbClr val="C00000"/>
                </a:solidFill>
              </a:rPr>
              <a:t>СЕНТЯБРЬ</a:t>
            </a:r>
            <a:endParaRPr lang="ru-RU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092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4" b="8800"/>
          <a:stretch/>
        </p:blipFill>
        <p:spPr>
          <a:xfrm>
            <a:off x="846271" y="620880"/>
            <a:ext cx="5143500" cy="5620512"/>
          </a:xfrm>
          <a:prstGeom prst="rect">
            <a:avLst/>
          </a:prstGeom>
        </p:spPr>
      </p:pic>
      <p:pic>
        <p:nvPicPr>
          <p:cNvPr id="1026" name="Picture 2" descr="http://tomatoz.ru/uploads/posts/2012-11/1351747361_0_ef60b_9a9fd240_x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563" y="621792"/>
            <a:ext cx="6375748" cy="56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467977" y="2967335"/>
            <a:ext cx="925606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Листья на деревьях желтеют</a:t>
            </a: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</a:t>
            </a:r>
            <a:endParaRPr lang="ru-RU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Начинается листопад.</a:t>
            </a:r>
          </a:p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Льют холодные дожди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03911" y="999744"/>
            <a:ext cx="4096505" cy="110799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6600" dirty="0" smtClean="0"/>
              <a:t>ОКТЯБРЬ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469891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77" b="7824"/>
          <a:stretch/>
        </p:blipFill>
        <p:spPr>
          <a:xfrm>
            <a:off x="1343459" y="294894"/>
            <a:ext cx="9753600" cy="59657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91456" y="15727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28160" y="1572768"/>
            <a:ext cx="73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791456" y="1572768"/>
            <a:ext cx="3549370" cy="110799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rgbClr val="C00000"/>
                </a:solidFill>
              </a:rPr>
              <a:t>НОЯБРЬ</a:t>
            </a:r>
            <a:endParaRPr lang="ru-RU" sz="66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14180" y="2967335"/>
            <a:ext cx="7763665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Деревья и кустарники 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сбрасывают листву.</a:t>
            </a:r>
          </a:p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Начинаются заморозки.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4167" y="2967335"/>
            <a:ext cx="776366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Деревья и кустарники </a:t>
            </a:r>
          </a:p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сбрасывают листву.</a:t>
            </a:r>
          </a:p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Начинаются заморозки.</a:t>
            </a:r>
          </a:p>
        </p:txBody>
      </p:sp>
    </p:spTree>
    <p:extLst>
      <p:ext uri="{BB962C8B-B14F-4D97-AF65-F5344CB8AC3E}">
        <p14:creationId xmlns:p14="http://schemas.microsoft.com/office/powerpoint/2010/main" val="40802646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890" y="3016103"/>
            <a:ext cx="114649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Жизнь животных ,птиц.</a:t>
            </a:r>
            <a:endParaRPr lang="ru-RU" sz="8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290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Зайцы и белки меняют шерсть. Появляется более теплый мех. Меняется его цвет.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374" y="2560638"/>
            <a:ext cx="2482452" cy="3309937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750" y="2691606"/>
            <a:ext cx="4572000" cy="3048000"/>
          </a:xfrm>
        </p:spPr>
      </p:pic>
    </p:spTree>
    <p:extLst>
      <p:ext uri="{BB962C8B-B14F-4D97-AF65-F5344CB8AC3E}">
        <p14:creationId xmlns:p14="http://schemas.microsoft.com/office/powerpoint/2010/main" val="1408674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 лис и волков вырастает теплый </a:t>
            </a:r>
            <a:r>
              <a:rPr lang="ru-RU" dirty="0" err="1" smtClean="0"/>
              <a:t>подшерток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4841"/>
            <a:ext cx="4718050" cy="314153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50" y="2691606"/>
            <a:ext cx="3810000" cy="3048000"/>
          </a:xfrm>
        </p:spPr>
      </p:pic>
    </p:spTree>
    <p:extLst>
      <p:ext uri="{BB962C8B-B14F-4D97-AF65-F5344CB8AC3E}">
        <p14:creationId xmlns:p14="http://schemas.microsoft.com/office/powerpoint/2010/main" val="1602417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Ежи и медведи впадают в спячку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374" y="2560638"/>
            <a:ext cx="2482452" cy="330993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750" y="2782094"/>
            <a:ext cx="4572000" cy="2867025"/>
          </a:xfrm>
        </p:spPr>
      </p:pic>
    </p:spTree>
    <p:extLst>
      <p:ext uri="{BB962C8B-B14F-4D97-AF65-F5344CB8AC3E}">
        <p14:creationId xmlns:p14="http://schemas.microsoft.com/office/powerpoint/2010/main" val="4167798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Птицы , которые питаются насекомыми , улетают на юг.</a:t>
            </a:r>
            <a:br>
              <a:rPr lang="ru-RU" dirty="0" smtClean="0"/>
            </a:br>
            <a:r>
              <a:rPr lang="ru-RU" dirty="0" smtClean="0"/>
              <a:t>Некоторые остаются зимовать.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696369"/>
            <a:ext cx="4572000" cy="303847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750" y="2696369"/>
            <a:ext cx="4572000" cy="3038475"/>
          </a:xfrm>
        </p:spPr>
      </p:pic>
    </p:spTree>
    <p:extLst>
      <p:ext uri="{BB962C8B-B14F-4D97-AF65-F5344CB8AC3E}">
        <p14:creationId xmlns:p14="http://schemas.microsoft.com/office/powerpoint/2010/main" val="2120831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7732" y="2967335"/>
            <a:ext cx="1079654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Занятия людей осенью</a:t>
            </a:r>
            <a:endParaRPr lang="ru-RU" sz="8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366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Уборка урожая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443" y="2715959"/>
            <a:ext cx="4438778" cy="3317875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8" y="2984182"/>
            <a:ext cx="4572000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73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Л</a:t>
            </a:r>
            <a:r>
              <a:rPr lang="ru-RU" b="1" dirty="0" smtClean="0"/>
              <a:t>юди</a:t>
            </a:r>
            <a:r>
              <a:rPr lang="ru-RU" dirty="0" smtClean="0"/>
              <a:t> убирают </a:t>
            </a:r>
            <a:r>
              <a:rPr lang="ru-RU" dirty="0"/>
              <a:t>опавшую листву,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09841"/>
            <a:ext cx="4718050" cy="321153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74" y="2560638"/>
            <a:ext cx="4364752" cy="3309937"/>
          </a:xfrm>
        </p:spPr>
      </p:pic>
    </p:spTree>
    <p:extLst>
      <p:ext uri="{BB962C8B-B14F-4D97-AF65-F5344CB8AC3E}">
        <p14:creationId xmlns:p14="http://schemas.microsoft.com/office/powerpoint/2010/main" val="262364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Готовят почву осенью.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750" y="2691606"/>
            <a:ext cx="4572000" cy="3048000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975" y="2560638"/>
            <a:ext cx="4413249" cy="3309937"/>
          </a:xfrm>
        </p:spPr>
      </p:pic>
    </p:spTree>
    <p:extLst>
      <p:ext uri="{BB962C8B-B14F-4D97-AF65-F5344CB8AC3E}">
        <p14:creationId xmlns:p14="http://schemas.microsoft.com/office/powerpoint/2010/main" val="3851560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Одежда людей осенью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354" y="2646298"/>
            <a:ext cx="4067175" cy="3048000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6298"/>
            <a:ext cx="4718050" cy="3138616"/>
          </a:xfrm>
        </p:spPr>
      </p:pic>
    </p:spTree>
    <p:extLst>
      <p:ext uri="{BB962C8B-B14F-4D97-AF65-F5344CB8AC3E}">
        <p14:creationId xmlns:p14="http://schemas.microsoft.com/office/powerpoint/2010/main" val="3584973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310583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hlinkClick r:id="rId2"/>
              </a:rPr>
              <a:t>https://</a:t>
            </a:r>
            <a:r>
              <a:rPr lang="ru-RU" dirty="0" smtClean="0">
                <a:hlinkClick r:id="rId2"/>
              </a:rPr>
              <a:t>yandex.ru/images?parent-reqid=1514980267947674-1100200002315251279921793-man1-4031&amp;source=wiz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Н.Б.Матвеева,М.С.Котина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.Живой мир. Просвещение.,Москва.2014 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59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197</TotalTime>
  <Words>134</Words>
  <Application>Microsoft Office PowerPoint</Application>
  <PresentationFormat>Широкоэкранный</PresentationFormat>
  <Paragraphs>33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Garamond</vt:lpstr>
      <vt:lpstr>Натуральные материалы</vt:lpstr>
      <vt:lpstr>Окружающий мир тема «ОСЕНЬ»</vt:lpstr>
      <vt:lpstr>Презентация PowerPoint</vt:lpstr>
      <vt:lpstr>Презентация PowerPoint</vt:lpstr>
      <vt:lpstr>Презентация PowerPoint</vt:lpstr>
      <vt:lpstr>Презентация PowerPoint</vt:lpstr>
      <vt:lpstr>Зайцы и белки меняют шерсть. Появляется более теплый мех. Меняется его цвет.</vt:lpstr>
      <vt:lpstr>У лис и волков вырастает теплый подшерток.</vt:lpstr>
      <vt:lpstr>Ежи и медведи впадают в спячку</vt:lpstr>
      <vt:lpstr>Птицы , которые питаются насекомыми , улетают на юг. Некоторые остаются зимовать.</vt:lpstr>
      <vt:lpstr>Презентация PowerPoint</vt:lpstr>
      <vt:lpstr>Уборка урожая</vt:lpstr>
      <vt:lpstr>Люди убирают опавшую листву,</vt:lpstr>
      <vt:lpstr>Готовят почву осенью.</vt:lpstr>
      <vt:lpstr>Одежда людей осенью</vt:lpstr>
      <vt:lpstr>Источники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Окружающий мир тема «Времена  года»</dc:title>
  <dc:creator>Пользователь</dc:creator>
  <cp:lastModifiedBy>Пользователь</cp:lastModifiedBy>
  <cp:revision>18</cp:revision>
  <dcterms:created xsi:type="dcterms:W3CDTF">2018-01-02T17:23:11Z</dcterms:created>
  <dcterms:modified xsi:type="dcterms:W3CDTF">2018-01-03T12:30:34Z</dcterms:modified>
</cp:coreProperties>
</file>