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9" r:id="rId10"/>
    <p:sldId id="270" r:id="rId11"/>
    <p:sldId id="271" r:id="rId12"/>
    <p:sldId id="268" r:id="rId13"/>
    <p:sldId id="265" r:id="rId14"/>
    <p:sldId id="259" r:id="rId15"/>
    <p:sldId id="266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34" autoAdjust="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404A5F-7BBA-45DE-8677-8714D545810C}" type="datetimeFigureOut">
              <a:rPr lang="ru-RU" smtClean="0"/>
              <a:pPr/>
              <a:t>20.03.2014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2FC82C-03CA-4007-9446-CFC41AD451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commons.wikimedia.org/wiki/File:Ardea_cinerea.jpg?uselang=ru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commons.wikimedia.org/wiki/File:Jungfernkranich.jpg?uselang=ru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hyperlink" Target="http://floranimal.ru/show_foto_his.php?foi=1531&amp;flidgr=196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loranimal.ru/show_foto_his.php?foi=3430&amp;flidgr=1968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://floranimal.ru/show_foto_his.php?foi=1533&amp;flidgr=1968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260648"/>
            <a:ext cx="536486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13 апреля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Вербное воскресенье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24944"/>
            <a:ext cx="3528392" cy="347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7316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131" y="260648"/>
            <a:ext cx="6912768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115615" y="5445224"/>
            <a:ext cx="688276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Весна, весна кругом живет и дышит.        Весна, весна шумит со всех сторон.</a:t>
            </a:r>
            <a:endParaRPr lang="ru-RU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2313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248472" cy="3729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12776"/>
            <a:ext cx="51435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25652"/>
            <a:ext cx="4176464" cy="3132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1927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404664"/>
            <a:ext cx="748883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Весенний прилет птиц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720080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97526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136904" cy="597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73441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692696"/>
            <a:ext cx="7289515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43488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0648"/>
            <a:ext cx="511256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5661248"/>
            <a:ext cx="28584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Дрофа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52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553" y="1556792"/>
            <a:ext cx="678019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31640" y="332656"/>
            <a:ext cx="63113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Лебедь -шипун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3446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ерая цапля">
            <a:hlinkClick r:id="rId2" tooltip="&quot;Серая цапля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571604" y="357166"/>
            <a:ext cx="5786478" cy="6143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Jungfernkranich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3108" y="285728"/>
            <a:ext cx="4929222" cy="6357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ЩУРКА ЗОЛОТИСТАЯ">
            <a:hlinkClick r:id="rId2" tgtFrame="&quot;_blank&quot;" tooltip="&quot;Увеличить фото ЩУРКА ЗОЛОТИСТАЯ&quot;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143372" y="3929066"/>
            <a:ext cx="2000264" cy="2357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ЩУРКА ЗОЛОТИСТАЯ">
            <a:hlinkClick r:id="rId4" tgtFrame="&quot;_blank&quot;" tooltip="&quot;Увеличить фото ЩУРКА ЗОЛОТИСТАЯ&quot;"/>
          </p:cNvPr>
          <p:cNvPicPr/>
          <p:nvPr/>
        </p:nvPicPr>
        <p:blipFill>
          <a:blip r:embed="rId5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14810" y="428604"/>
            <a:ext cx="4643470" cy="300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ЩУРКА ЗОЛОТИСТАЯ">
            <a:hlinkClick r:id="rId6" tgtFrame="&quot;_blank&quot;" tooltip="&quot;Увеличить фото ЩУРКА ЗОЛОТИСТАЯ&quot;"/>
          </p:cNvPr>
          <p:cNvPicPr/>
          <p:nvPr/>
        </p:nvPicPr>
        <p:blipFill>
          <a:blip r:embed="rId7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42910" y="357166"/>
            <a:ext cx="3143272" cy="4071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28794" y="428604"/>
            <a:ext cx="5214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Журавленок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525747" cy="588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31077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2695"/>
            <a:ext cx="8172400" cy="613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90010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7848872" cy="588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48200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7992888" cy="599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49520234"/>
      </p:ext>
    </p:extLst>
  </p:cSld>
  <p:clrMapOvr>
    <a:masterClrMapping/>
  </p:clrMapOvr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110</TotalTime>
  <Words>28</Words>
  <Application>Microsoft Office PowerPoint</Application>
  <PresentationFormat>Экран (4:3)</PresentationFormat>
  <Paragraphs>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Spring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notebook</cp:lastModifiedBy>
  <cp:revision>12</cp:revision>
  <dcterms:created xsi:type="dcterms:W3CDTF">2014-03-20T12:04:05Z</dcterms:created>
  <dcterms:modified xsi:type="dcterms:W3CDTF">2014-03-20T14:39:02Z</dcterms:modified>
</cp:coreProperties>
</file>