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5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82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44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147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769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63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1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431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986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88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33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F2005-EB49-480F-B46E-5D45151B7157}" type="datetimeFigureOut">
              <a:rPr lang="ru-RU" smtClean="0"/>
              <a:t>14.01.2018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48BBD-731D-4756-899F-E55C8C9CB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0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Презентация к НОД по конструированию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Мебель для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Лунтика»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017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лунтик - Вот это смех!!! Я чуть со стула не упала когда услышала! О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2" name="AutoShape 2" descr="https://avatanplus.com/files/resources/original/58849a4d1188f159c5fabd1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53000">
              <a:srgbClr val="00B050"/>
            </a:gs>
            <a:gs pos="43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 rot="16200000">
            <a:off x="731637" y="-480007"/>
            <a:ext cx="5112571" cy="6264695"/>
          </a:xfrm>
          <a:prstGeom prst="homePlate">
            <a:avLst>
              <a:gd name="adj" fmla="val 2660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155573" y="1412776"/>
            <a:ext cx="62646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www.omegashop.com.ua/data/big/stol_obed_arrmanio_a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321" y="3145562"/>
            <a:ext cx="2222551" cy="138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dinastiya58.ru/media/products/5/3/c5f867f5e7cebba1b6b650a5b6c999f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8" b="8686"/>
          <a:stretch/>
        </p:blipFill>
        <p:spPr bwMode="auto">
          <a:xfrm>
            <a:off x="-7053" y="5327713"/>
            <a:ext cx="2778854" cy="143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kids-geminteriors.ru/sites/default/files/catalog/4578/336270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6055" y="5327713"/>
            <a:ext cx="1973047" cy="153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2" descr="https://magsale.ru/components/com_virtuemart/shop_image/product/ren_56fe53ac294f6skaz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4" descr="https://magsale.ru/components/com_virtuemart/shop_image/product/ren_56fe53ac294f6skazk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658" y="5327714"/>
            <a:ext cx="1881093" cy="141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 descr="https://ds01.infourok.ru/uploads/ex/04a0/0000a0df-75119e65/hello_html_7d7297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321" y="1196752"/>
            <a:ext cx="2271417" cy="163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alsamebel.ru/images/stul3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12775" y="4876653"/>
            <a:ext cx="1634097" cy="185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31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42732E-6 L 0.1125 -0.517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-25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44033E-6 L -0.47031 0.0346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24" y="17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32424E-6 L -0.10781 -0.4927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99" y="-24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1961E-6 L -0.73646 -0.253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23" y="-126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29008" r="1930" b="4722"/>
          <a:stretch/>
        </p:blipFill>
        <p:spPr bwMode="auto">
          <a:xfrm>
            <a:off x="-7140" y="1052736"/>
            <a:ext cx="9151140" cy="501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https://avatanplus.com/files/resources/original/58849a4d1188f159c5fabd1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5" descr="https://avatanplus.com/files/resources/original/58849a4d1188f159c5fabd10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https://avatars.mds.yandex.net/get-pdb/27625/76fbfc2c-2328-49fb-8aad-c5e9c9e3cd20/s8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52620"/>
            <a:ext cx="1104057" cy="127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https://avatars.mds.yandex.net/get-pdb/27625/76fbfc2c-2328-49fb-8aad-c5e9c9e3cd20/s8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628800"/>
            <a:ext cx="792088" cy="91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3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5</Words>
  <Application>Microsoft Office PowerPoint</Application>
  <PresentationFormat>Экран (4:3)</PresentationFormat>
  <Paragraphs>1</Paragraphs>
  <Slides>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к НОД по конструированию  Тема «Мебель для Лунтика»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17</cp:revision>
  <dcterms:created xsi:type="dcterms:W3CDTF">2017-11-30T19:31:45Z</dcterms:created>
  <dcterms:modified xsi:type="dcterms:W3CDTF">2018-01-14T17:47:42Z</dcterms:modified>
</cp:coreProperties>
</file>