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81" r:id="rId2"/>
    <p:sldId id="257" r:id="rId3"/>
    <p:sldId id="282" r:id="rId4"/>
    <p:sldId id="283" r:id="rId5"/>
    <p:sldId id="258" r:id="rId6"/>
    <p:sldId id="284" r:id="rId7"/>
    <p:sldId id="285" r:id="rId8"/>
    <p:sldId id="259" r:id="rId9"/>
    <p:sldId id="286" r:id="rId10"/>
    <p:sldId id="287" r:id="rId11"/>
    <p:sldId id="267" r:id="rId12"/>
    <p:sldId id="289" r:id="rId13"/>
    <p:sldId id="288" r:id="rId14"/>
    <p:sldId id="260" r:id="rId15"/>
    <p:sldId id="290" r:id="rId16"/>
    <p:sldId id="291" r:id="rId17"/>
    <p:sldId id="263" r:id="rId18"/>
    <p:sldId id="292" r:id="rId19"/>
    <p:sldId id="293" r:id="rId20"/>
    <p:sldId id="265" r:id="rId21"/>
    <p:sldId id="294" r:id="rId22"/>
    <p:sldId id="295" r:id="rId23"/>
    <p:sldId id="261" r:id="rId24"/>
    <p:sldId id="296" r:id="rId25"/>
    <p:sldId id="297" r:id="rId26"/>
    <p:sldId id="278" r:id="rId27"/>
    <p:sldId id="298" r:id="rId28"/>
    <p:sldId id="299" r:id="rId29"/>
    <p:sldId id="264" r:id="rId30"/>
    <p:sldId id="300" r:id="rId31"/>
    <p:sldId id="301" r:id="rId32"/>
    <p:sldId id="262" r:id="rId33"/>
    <p:sldId id="302" r:id="rId34"/>
    <p:sldId id="303" r:id="rId35"/>
    <p:sldId id="268" r:id="rId36"/>
    <p:sldId id="304" r:id="rId37"/>
    <p:sldId id="305" r:id="rId38"/>
    <p:sldId id="274" r:id="rId39"/>
    <p:sldId id="306" r:id="rId40"/>
    <p:sldId id="307" r:id="rId41"/>
    <p:sldId id="271" r:id="rId42"/>
    <p:sldId id="308" r:id="rId43"/>
    <p:sldId id="309" r:id="rId44"/>
    <p:sldId id="273" r:id="rId45"/>
    <p:sldId id="310" r:id="rId46"/>
    <p:sldId id="311" r:id="rId47"/>
    <p:sldId id="270" r:id="rId48"/>
    <p:sldId id="312" r:id="rId49"/>
    <p:sldId id="313" r:id="rId50"/>
    <p:sldId id="279" r:id="rId51"/>
    <p:sldId id="314" r:id="rId52"/>
    <p:sldId id="315" r:id="rId53"/>
    <p:sldId id="269" r:id="rId54"/>
    <p:sldId id="316" r:id="rId55"/>
    <p:sldId id="317" r:id="rId56"/>
    <p:sldId id="275" r:id="rId57"/>
    <p:sldId id="318" r:id="rId58"/>
    <p:sldId id="319" r:id="rId59"/>
    <p:sldId id="277" r:id="rId60"/>
    <p:sldId id="321" r:id="rId6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03000"/>
    <a:srgbClr val="683104"/>
    <a:srgbClr val="663300"/>
    <a:srgbClr val="996633"/>
    <a:srgbClr val="E0611A"/>
    <a:srgbClr val="FFFF00"/>
    <a:srgbClr val="33CC33"/>
    <a:srgbClr val="3399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17" autoAdjust="0"/>
  </p:normalViewPr>
  <p:slideViewPr>
    <p:cSldViewPr>
      <p:cViewPr varScale="1">
        <p:scale>
          <a:sx n="102" d="100"/>
          <a:sy n="102" d="100"/>
        </p:scale>
        <p:origin x="-24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4C6D59A-CD8B-4D3F-832F-B9AB342C3433}" type="datetimeFigureOut">
              <a:rPr lang="ru-RU"/>
              <a:pPr>
                <a:defRPr/>
              </a:pPr>
              <a:t>04.09.2016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D4436A3-9BF6-436B-B870-2D00492FBE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69489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47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0A0A30-7F79-453B-8A1E-5466274B78D3}" type="slidenum">
              <a:rPr lang="ru-RU" smtClean="0"/>
              <a:pPr/>
              <a:t>59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5E5915-E000-4F77-A5A3-FA106513E3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D31D92-43F0-447B-8C92-4E0BB5788E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F08EB-48BE-47ED-98E9-89677BBBAD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185198-D5A9-4B4D-B004-F88E3339FB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373A63-D1CD-4453-B273-83779F52F9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2586E0-9CA5-4D56-A3D7-D6F5C6D759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56DECB-89DD-494A-A3E0-4A28804662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08AB5-1D9D-4345-92FB-CB42967606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31273-3456-4E76-AF71-A9AB7A4702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C18C87-91F2-4FB8-B9DF-F0E602D27F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06F281-7ADA-401E-961F-5A5B3CD692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E896D70-FA19-46E4-BF9D-434C40D5A2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13" Type="http://schemas.openxmlformats.org/officeDocument/2006/relationships/image" Target="../media/image12.gif"/><Relationship Id="rId18" Type="http://schemas.openxmlformats.org/officeDocument/2006/relationships/image" Target="../media/image16.png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12" Type="http://schemas.openxmlformats.org/officeDocument/2006/relationships/image" Target="../media/image11.gif"/><Relationship Id="rId17" Type="http://schemas.openxmlformats.org/officeDocument/2006/relationships/slide" Target="slide59.xml"/><Relationship Id="rId2" Type="http://schemas.openxmlformats.org/officeDocument/2006/relationships/image" Target="../media/image1.png"/><Relationship Id="rId16" Type="http://schemas.openxmlformats.org/officeDocument/2006/relationships/image" Target="../media/image15.emf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gif"/><Relationship Id="rId11" Type="http://schemas.openxmlformats.org/officeDocument/2006/relationships/image" Target="../media/image10.gif"/><Relationship Id="rId5" Type="http://schemas.openxmlformats.org/officeDocument/2006/relationships/image" Target="../media/image4.gif"/><Relationship Id="rId15" Type="http://schemas.openxmlformats.org/officeDocument/2006/relationships/image" Target="../media/image14.gif"/><Relationship Id="rId10" Type="http://schemas.openxmlformats.org/officeDocument/2006/relationships/image" Target="../media/image9.gif"/><Relationship Id="rId19" Type="http://schemas.openxmlformats.org/officeDocument/2006/relationships/image" Target="../media/image17.png"/><Relationship Id="rId4" Type="http://schemas.openxmlformats.org/officeDocument/2006/relationships/image" Target="../media/image3.gif"/><Relationship Id="rId9" Type="http://schemas.openxmlformats.org/officeDocument/2006/relationships/image" Target="../media/image8.gif"/><Relationship Id="rId14" Type="http://schemas.openxmlformats.org/officeDocument/2006/relationships/image" Target="../media/image13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" Target="slide4.xml"/><Relationship Id="rId7" Type="http://schemas.openxmlformats.org/officeDocument/2006/relationships/slide" Target="slide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emf"/><Relationship Id="rId4" Type="http://schemas.openxmlformats.org/officeDocument/2006/relationships/slide" Target="slide3.xml"/><Relationship Id="rId9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slide" Target="slide2.xml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slide" Target="slide2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" Target="slide7.xml"/><Relationship Id="rId7" Type="http://schemas.openxmlformats.org/officeDocument/2006/relationships/slide" Target="slide8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emf"/><Relationship Id="rId4" Type="http://schemas.openxmlformats.org/officeDocument/2006/relationships/slide" Target="slide6.xml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slide" Target="slide5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slide" Target="slide5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2.png"/><Relationship Id="rId7" Type="http://schemas.openxmlformats.org/officeDocument/2006/relationships/slide" Target="slide11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emf"/><Relationship Id="rId5" Type="http://schemas.openxmlformats.org/officeDocument/2006/relationships/slide" Target="slide9.xml"/><Relationship Id="rId4" Type="http://schemas.openxmlformats.org/officeDocument/2006/relationships/slide" Target="slide10.xml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4.png"/><Relationship Id="rId7" Type="http://schemas.openxmlformats.org/officeDocument/2006/relationships/slide" Target="slide14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emf"/><Relationship Id="rId5" Type="http://schemas.openxmlformats.org/officeDocument/2006/relationships/slide" Target="slide13.xml"/><Relationship Id="rId4" Type="http://schemas.openxmlformats.org/officeDocument/2006/relationships/slide" Target="slide12.xml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6.png"/><Relationship Id="rId7" Type="http://schemas.openxmlformats.org/officeDocument/2006/relationships/slide" Target="slide17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emf"/><Relationship Id="rId5" Type="http://schemas.openxmlformats.org/officeDocument/2006/relationships/slide" Target="slide15.xml"/><Relationship Id="rId4" Type="http://schemas.openxmlformats.org/officeDocument/2006/relationships/slide" Target="slide16.xml"/><Relationship Id="rId9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1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8.wmf"/><Relationship Id="rId7" Type="http://schemas.openxmlformats.org/officeDocument/2006/relationships/slide" Target="slide20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emf"/><Relationship Id="rId5" Type="http://schemas.openxmlformats.org/officeDocument/2006/relationships/slide" Target="slide18.xml"/><Relationship Id="rId4" Type="http://schemas.openxmlformats.org/officeDocument/2006/relationships/slide" Target="slide19.xml"/><Relationship Id="rId9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1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0.wmf"/><Relationship Id="rId7" Type="http://schemas.openxmlformats.org/officeDocument/2006/relationships/slide" Target="slide23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emf"/><Relationship Id="rId5" Type="http://schemas.openxmlformats.org/officeDocument/2006/relationships/slide" Target="slide21.xml"/><Relationship Id="rId4" Type="http://schemas.openxmlformats.org/officeDocument/2006/relationships/slide" Target="slide22.xml"/><Relationship Id="rId9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2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2.wmf"/><Relationship Id="rId7" Type="http://schemas.openxmlformats.org/officeDocument/2006/relationships/slide" Target="slide26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emf"/><Relationship Id="rId5" Type="http://schemas.openxmlformats.org/officeDocument/2006/relationships/slide" Target="slide25.xml"/><Relationship Id="rId4" Type="http://schemas.openxmlformats.org/officeDocument/2006/relationships/slide" Target="slide24.xml"/><Relationship Id="rId9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2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" Target="slide28.xml"/><Relationship Id="rId7" Type="http://schemas.openxmlformats.org/officeDocument/2006/relationships/slide" Target="slide29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5.emf"/><Relationship Id="rId5" Type="http://schemas.openxmlformats.org/officeDocument/2006/relationships/image" Target="../media/image44.png"/><Relationship Id="rId4" Type="http://schemas.openxmlformats.org/officeDocument/2006/relationships/slide" Target="slide27.xml"/><Relationship Id="rId9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26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6.wmf"/><Relationship Id="rId7" Type="http://schemas.openxmlformats.org/officeDocument/2006/relationships/slide" Target="slide3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emf"/><Relationship Id="rId5" Type="http://schemas.openxmlformats.org/officeDocument/2006/relationships/slide" Target="slide30.xml"/><Relationship Id="rId4" Type="http://schemas.openxmlformats.org/officeDocument/2006/relationships/slide" Target="slide31.xml"/><Relationship Id="rId9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29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" Target="slide33.xml"/><Relationship Id="rId7" Type="http://schemas.openxmlformats.org/officeDocument/2006/relationships/slide" Target="slide35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emf"/><Relationship Id="rId5" Type="http://schemas.openxmlformats.org/officeDocument/2006/relationships/image" Target="../media/image48.wmf"/><Relationship Id="rId4" Type="http://schemas.openxmlformats.org/officeDocument/2006/relationships/slide" Target="slide34.xml"/><Relationship Id="rId9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3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0.png"/><Relationship Id="rId7" Type="http://schemas.openxmlformats.org/officeDocument/2006/relationships/slide" Target="slide38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emf"/><Relationship Id="rId5" Type="http://schemas.openxmlformats.org/officeDocument/2006/relationships/slide" Target="slide36.xml"/><Relationship Id="rId4" Type="http://schemas.openxmlformats.org/officeDocument/2006/relationships/slide" Target="slide37.xml"/><Relationship Id="rId9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35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2.wmf"/><Relationship Id="rId7" Type="http://schemas.openxmlformats.org/officeDocument/2006/relationships/slide" Target="slide41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emf"/><Relationship Id="rId5" Type="http://schemas.openxmlformats.org/officeDocument/2006/relationships/slide" Target="slide40.xml"/><Relationship Id="rId4" Type="http://schemas.openxmlformats.org/officeDocument/2006/relationships/slide" Target="slide39.xml"/><Relationship Id="rId9" Type="http://schemas.openxmlformats.org/officeDocument/2006/relationships/image" Target="../media/image2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3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38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4.png"/><Relationship Id="rId7" Type="http://schemas.openxmlformats.org/officeDocument/2006/relationships/slide" Target="slide44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emf"/><Relationship Id="rId5" Type="http://schemas.openxmlformats.org/officeDocument/2006/relationships/slide" Target="slide42.xml"/><Relationship Id="rId4" Type="http://schemas.openxmlformats.org/officeDocument/2006/relationships/slide" Target="slide43.xml"/><Relationship Id="rId9" Type="http://schemas.openxmlformats.org/officeDocument/2006/relationships/image" Target="../media/image2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41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6.wmf"/><Relationship Id="rId7" Type="http://schemas.openxmlformats.org/officeDocument/2006/relationships/slide" Target="slide47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emf"/><Relationship Id="rId5" Type="http://schemas.openxmlformats.org/officeDocument/2006/relationships/slide" Target="slide45.xml"/><Relationship Id="rId4" Type="http://schemas.openxmlformats.org/officeDocument/2006/relationships/slide" Target="slide46.xml"/><Relationship Id="rId9" Type="http://schemas.openxmlformats.org/officeDocument/2006/relationships/image" Target="../media/image2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4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44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" Target="slide48.xml"/><Relationship Id="rId7" Type="http://schemas.openxmlformats.org/officeDocument/2006/relationships/slide" Target="slide50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wmf"/><Relationship Id="rId5" Type="http://schemas.openxmlformats.org/officeDocument/2006/relationships/image" Target="../media/image58.emf"/><Relationship Id="rId4" Type="http://schemas.openxmlformats.org/officeDocument/2006/relationships/slide" Target="slide49.xml"/><Relationship Id="rId9" Type="http://schemas.openxmlformats.org/officeDocument/2006/relationships/image" Target="../media/image2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4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47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60.wmf"/><Relationship Id="rId7" Type="http://schemas.openxmlformats.org/officeDocument/2006/relationships/slide" Target="slide53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emf"/><Relationship Id="rId5" Type="http://schemas.openxmlformats.org/officeDocument/2006/relationships/slide" Target="slide51.xml"/><Relationship Id="rId4" Type="http://schemas.openxmlformats.org/officeDocument/2006/relationships/slide" Target="slide52.xml"/><Relationship Id="rId9" Type="http://schemas.openxmlformats.org/officeDocument/2006/relationships/image" Target="../media/image2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5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50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62.png"/><Relationship Id="rId7" Type="http://schemas.openxmlformats.org/officeDocument/2006/relationships/slide" Target="slide56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emf"/><Relationship Id="rId5" Type="http://schemas.openxmlformats.org/officeDocument/2006/relationships/slide" Target="slide54.xml"/><Relationship Id="rId4" Type="http://schemas.openxmlformats.org/officeDocument/2006/relationships/slide" Target="slide55.xml"/><Relationship Id="rId9" Type="http://schemas.openxmlformats.org/officeDocument/2006/relationships/image" Target="../media/image2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5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53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64.wmf"/><Relationship Id="rId7" Type="http://schemas.openxmlformats.org/officeDocument/2006/relationships/image" Target="../media/image2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emf"/><Relationship Id="rId5" Type="http://schemas.openxmlformats.org/officeDocument/2006/relationships/slide" Target="slide57.xml"/><Relationship Id="rId4" Type="http://schemas.openxmlformats.org/officeDocument/2006/relationships/slide" Target="slide5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5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slide" Target="slide56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laycast.ru/uploads/2015/01/04/11432029.png" TargetMode="External"/><Relationship Id="rId13" Type="http://schemas.openxmlformats.org/officeDocument/2006/relationships/hyperlink" Target="http://zooclub.ru/attach/fotogal/clip/wdogs/37a.jpg" TargetMode="External"/><Relationship Id="rId18" Type="http://schemas.openxmlformats.org/officeDocument/2006/relationships/hyperlink" Target="http://cliparts.co/cliparts/kT8/kdy/kT8kdyRxc.gif" TargetMode="External"/><Relationship Id="rId3" Type="http://schemas.openxmlformats.org/officeDocument/2006/relationships/image" Target="../media/image28.jpeg"/><Relationship Id="rId21" Type="http://schemas.openxmlformats.org/officeDocument/2006/relationships/hyperlink" Target="http://img1.liveinternet.ru/images/attach/c/2/69/176/69176919_1294913719_15.png" TargetMode="External"/><Relationship Id="rId7" Type="http://schemas.openxmlformats.org/officeDocument/2006/relationships/hyperlink" Target="http://www.clipartlord.com/wp-content/uploads/2012/11/happy-fish.png" TargetMode="External"/><Relationship Id="rId12" Type="http://schemas.openxmlformats.org/officeDocument/2006/relationships/hyperlink" Target="http://zooclub.ru/attach/fotogal/clip/mouse/110.jpg" TargetMode="External"/><Relationship Id="rId17" Type="http://schemas.openxmlformats.org/officeDocument/2006/relationships/hyperlink" Target="http://zooclub.ru/attach/fotogal/clip/cow/37.jpg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http://wondersofdisney2.yolasite.com/resources/aladdin/rajahsmile.png" TargetMode="External"/><Relationship Id="rId20" Type="http://schemas.openxmlformats.org/officeDocument/2006/relationships/hyperlink" Target="http://zooclub.ru/attach/fotogal/clip/elep/26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galerey-room.ru/images/0_5145f_23db1b83_orig.png" TargetMode="External"/><Relationship Id="rId11" Type="http://schemas.openxmlformats.org/officeDocument/2006/relationships/hyperlink" Target="http://zooclub.ru/attach/fotogal/clip/dogs/68.jpg" TargetMode="External"/><Relationship Id="rId24" Type="http://schemas.openxmlformats.org/officeDocument/2006/relationships/image" Target="../media/image22.png"/><Relationship Id="rId5" Type="http://schemas.openxmlformats.org/officeDocument/2006/relationships/hyperlink" Target="http://www.clipartsfree.de/images/joomgallery/details/bauernhof_cartoon-bilder_4/hamster_clipart_bild_cartoon_kostenlos_20150104_1026400692.png" TargetMode="External"/><Relationship Id="rId15" Type="http://schemas.openxmlformats.org/officeDocument/2006/relationships/hyperlink" Target="http://www.3d-hdwallpaper.com/bulk_images/funny-horse-images-cartoon-dowload.jpg" TargetMode="External"/><Relationship Id="rId23" Type="http://schemas.openxmlformats.org/officeDocument/2006/relationships/image" Target="../media/image66.emf"/><Relationship Id="rId10" Type="http://schemas.openxmlformats.org/officeDocument/2006/relationships/hyperlink" Target="http://zooclub.ru/attach/fotogal/clip/amfib/32.jpg" TargetMode="External"/><Relationship Id="rId19" Type="http://schemas.openxmlformats.org/officeDocument/2006/relationships/hyperlink" Target="http://zooclub.ru/attach/fotogal/clip/rept/67.jpg" TargetMode="External"/><Relationship Id="rId4" Type="http://schemas.openxmlformats.org/officeDocument/2006/relationships/hyperlink" Target="http://www.&#1089;&#1082;&#1072;&#1079;&#1082;&#1080;&#1086;&#1085;&#1083;&#1072;&#1081;&#1085;.&#1088;&#1092;/uploads/1/0/5/8/10580347/9960600_orig.jpg" TargetMode="External"/><Relationship Id="rId9" Type="http://schemas.openxmlformats.org/officeDocument/2006/relationships/hyperlink" Target="http://zooclub.ru/attach/fotogal/clip/cats/52.jpg" TargetMode="External"/><Relationship Id="rId14" Type="http://schemas.openxmlformats.org/officeDocument/2006/relationships/hyperlink" Target="http://www.search-best-cartoon.com/cartoon-lion/cartoon-lion-02.jpg" TargetMode="External"/><Relationship Id="rId22" Type="http://schemas.openxmlformats.org/officeDocument/2006/relationships/hyperlink" Target="http://funforkids.ru/pictures/turtle/turtle16.gif" TargetMode="Externa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hyperlink" Target="http://prazdnichnyymir.ru/prazdnichnyi-dizain-blogov/alfavity/6003/zhirafy-alfavity-latinica/" TargetMode="External"/><Relationship Id="rId13" Type="http://schemas.openxmlformats.org/officeDocument/2006/relationships/image" Target="../media/image67.png"/><Relationship Id="rId3" Type="http://schemas.openxmlformats.org/officeDocument/2006/relationships/hyperlink" Target="http://images.clipartpanda.com/smiley-face-thumbs-up-cartoon-yTkeza64c.png" TargetMode="External"/><Relationship Id="rId7" Type="http://schemas.openxmlformats.org/officeDocument/2006/relationships/hyperlink" Target="http://pedsovet.su/load/418-1-0-27097" TargetMode="External"/><Relationship Id="rId12" Type="http://schemas.openxmlformats.org/officeDocument/2006/relationships/hyperlink" Target="https://openclipart.org/image/2400px/svg_to_png/16950/jean-victor-balin-add.png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edsovet.su/" TargetMode="External"/><Relationship Id="rId11" Type="http://schemas.openxmlformats.org/officeDocument/2006/relationships/hyperlink" Target="http://www.physics.ncsu.edu/ntg/leegroup/Links.png" TargetMode="External"/><Relationship Id="rId5" Type="http://schemas.openxmlformats.org/officeDocument/2006/relationships/hyperlink" Target="https://orientacionandujar.files.wordpress.com/2012/09/marco-para-decorar-animales.png" TargetMode="External"/><Relationship Id="rId10" Type="http://schemas.openxmlformats.org/officeDocument/2006/relationships/hyperlink" Target="http://www.pubzi.com/f/lg-double-arrow-button.png" TargetMode="External"/><Relationship Id="rId4" Type="http://schemas.openxmlformats.org/officeDocument/2006/relationships/hyperlink" Target="http://images.clipartpanda.com/sarcasm-clipart-clipart-wondering-smiley-emoticon-512x512-7a0c.png" TargetMode="External"/><Relationship Id="rId9" Type="http://schemas.openxmlformats.org/officeDocument/2006/relationships/hyperlink" Target="http://ed101.bu.edu/StudentDoc/current/ED101sp13/jloconn/jloconn/uploads/1/7/1/5/17158974/713715990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4" descr="G:\Канцелярия, рамки и другое\marco-para-decorar-animal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8" descr="Жирафы - анимированные ангийские алфавиты (латиница)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905000"/>
            <a:ext cx="5524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10" descr="Жирафы - анимированные ангийские алфавиты (латиница)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1905000"/>
            <a:ext cx="6477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12" descr="Жирафы - анимированные ангийские алфавиты (латиница)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95600" y="1828800"/>
            <a:ext cx="6096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14" descr="Жирафы - анимированные ангийские алфавиты (латиница)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5200" y="1905000"/>
            <a:ext cx="8096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16" descr="Жирафы - анимированные ангийские алфавиты (латиница)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24400" y="1905000"/>
            <a:ext cx="8096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10" descr="Жирафы - анимированные ангийские алфавиты (латиница)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1905000"/>
            <a:ext cx="6477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18" descr="Жирафы - анимированные ангийские алфавиты (латиница)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0" y="1905000"/>
            <a:ext cx="71437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Picture 20" descr="Жирафы - анимированные ангийские алфавиты (латиница)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34200" y="1905000"/>
            <a:ext cx="6000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22" descr="Жирафы - анимированные ангийские алфавиты (латиница)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33600" y="2971800"/>
            <a:ext cx="71437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7" name="Picture 24" descr="Жирафы - анимированные ангийские алфавиты (латиница)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95600" y="2971800"/>
            <a:ext cx="6667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8" name="Picture 26" descr="Жирафы - анимированные ангийские алфавиты (латиница)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581400" y="2971800"/>
            <a:ext cx="39052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9" name="Picture 28" descr="Жирафы - анимированные ангийские алфавиты (латиница)"/>
          <p:cNvPicPr>
            <a:picLocks noChangeAspect="1" noChangeArrowheads="1" noCrop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038600" y="2971800"/>
            <a:ext cx="7620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0" name="Picture 22" descr="Жирафы - анимированные ангийские алфавиты (латиница)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76800" y="2971800"/>
            <a:ext cx="71437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1" name="Picture 30" descr="Жирафы - анимированные ангийские алфавиты (латиница)"/>
          <p:cNvPicPr>
            <a:picLocks noChangeAspect="1" noChangeArrowheads="1" noCrop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638800" y="2971800"/>
            <a:ext cx="58102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2" name="Picture 32" descr="Жирафы - анимированные ангийские алфавиты (латиница)"/>
          <p:cNvPicPr>
            <a:picLocks noChangeAspect="1" noChangeArrowheads="1" noCrop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981200" y="4191000"/>
            <a:ext cx="65722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3" name="Picture 34" descr="Жирафы - анимированные ангийские алфавиты (латиница)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2895600"/>
            <a:ext cx="5524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4" name="Picture 12" descr="Жирафы - анимированные ангийские алфавиты (латиница)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90800" y="4191000"/>
            <a:ext cx="6096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5" name="Picture 36" descr="Жирафы - анимированные ангийские алфавиты (латиница)"/>
          <p:cNvPicPr>
            <a:picLocks noChangeAspect="1" noChangeArrowheads="1" noCrop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200400" y="4191000"/>
            <a:ext cx="6667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6" name="Picture 38" descr="Жирафы - анимированные ангийские алфавиты (латиница)"/>
          <p:cNvPicPr>
            <a:picLocks noChangeAspect="1" noChangeArrowheads="1" noCrop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343400" y="4191000"/>
            <a:ext cx="64770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7" name="Picture 40" descr="Жирафы - анимированные ангийские алфавиты (латиница)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29200" y="4191000"/>
            <a:ext cx="66675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8" name="Picture 12" descr="Жирафы - анимированные ангийские алфавиты (латиница)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4114800"/>
            <a:ext cx="6096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9" name="Picture 14" descr="Жирафы - анимированные ангийские алфавиты (латиница)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24600" y="4191000"/>
            <a:ext cx="8096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0" name="Picture 8" descr="Рисунок1ЧМЮ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295400" y="5410200"/>
            <a:ext cx="65659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1" name="Picture 28" descr="Links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524000" y="609600"/>
            <a:ext cx="914400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9" name="Picture 31" descr="lg-double-arrow-button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781800" y="533400"/>
            <a:ext cx="59531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3" name="Picture 31" descr="red-close-button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495800" y="6335713"/>
            <a:ext cx="55245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0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0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99">
            <a:alpha val="6117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C:\Users\Жека\Desktop\Рамка 5\Картинки\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Скругленный прямоугольник 4"/>
          <p:cNvSpPr>
            <a:spLocks noChangeArrowheads="1"/>
          </p:cNvSpPr>
          <p:nvPr/>
        </p:nvSpPr>
        <p:spPr bwMode="auto">
          <a:xfrm>
            <a:off x="609600" y="1981200"/>
            <a:ext cx="3505200" cy="609600"/>
          </a:xfrm>
          <a:prstGeom prst="roundRect">
            <a:avLst>
              <a:gd name="adj" fmla="val 16667"/>
            </a:avLst>
          </a:prstGeom>
          <a:solidFill>
            <a:srgbClr val="E6AF00">
              <a:alpha val="50195"/>
            </a:srgbClr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 dirty="0">
                <a:hlinkClick r:id="rId3" action="ppaction://hlinksldjump"/>
              </a:rPr>
              <a:t>It is a parrot.</a:t>
            </a:r>
            <a:endParaRPr lang="en-US" sz="3600" b="1" dirty="0"/>
          </a:p>
        </p:txBody>
      </p:sp>
      <p:sp>
        <p:nvSpPr>
          <p:cNvPr id="15364" name="Скругленный прямоугольник 7"/>
          <p:cNvSpPr>
            <a:spLocks noChangeArrowheads="1"/>
          </p:cNvSpPr>
          <p:nvPr/>
        </p:nvSpPr>
        <p:spPr bwMode="auto">
          <a:xfrm>
            <a:off x="609600" y="2819400"/>
            <a:ext cx="3505200" cy="609600"/>
          </a:xfrm>
          <a:prstGeom prst="roundRect">
            <a:avLst>
              <a:gd name="adj" fmla="val 16667"/>
            </a:avLst>
          </a:prstGeom>
          <a:solidFill>
            <a:srgbClr val="E6AF00">
              <a:alpha val="50195"/>
            </a:srgbClr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 u="sng" dirty="0">
                <a:hlinkClick r:id="rId4" action="ppaction://hlinksldjump"/>
              </a:rPr>
              <a:t>It is an owl.</a:t>
            </a:r>
            <a:endParaRPr lang="en-US" sz="3600" b="1" u="sng" dirty="0"/>
          </a:p>
        </p:txBody>
      </p:sp>
      <p:sp>
        <p:nvSpPr>
          <p:cNvPr id="9" name="Скругленный прямоугольник 8"/>
          <p:cNvSpPr>
            <a:spLocks noChangeArrowheads="1"/>
          </p:cNvSpPr>
          <p:nvPr/>
        </p:nvSpPr>
        <p:spPr bwMode="auto">
          <a:xfrm>
            <a:off x="609600" y="3657600"/>
            <a:ext cx="3505200" cy="609600"/>
          </a:xfrm>
          <a:prstGeom prst="roundRect">
            <a:avLst>
              <a:gd name="adj" fmla="val 16667"/>
            </a:avLst>
          </a:prstGeom>
          <a:solidFill>
            <a:srgbClr val="E6AF00">
              <a:alpha val="50000"/>
            </a:srgbClr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 dirty="0">
                <a:hlinkClick r:id="rId3" action="ppaction://hlinksldjump"/>
              </a:rPr>
              <a:t>It is a fish.</a:t>
            </a:r>
            <a:endParaRPr lang="ru-RU" sz="3600" b="1" dirty="0"/>
          </a:p>
        </p:txBody>
      </p:sp>
      <p:pic>
        <p:nvPicPr>
          <p:cNvPr id="15366" name="Picture 10" descr="Рисунок What is i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8400" y="609600"/>
            <a:ext cx="43561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4" descr="96950326_sov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91000" y="1870075"/>
            <a:ext cx="4724400" cy="404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14" descr="strelka55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29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26" descr="http://images.clipartpanda.com/smiley-face-thumbs-up-cartoon-yTkeza64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143000"/>
            <a:ext cx="5867400" cy="454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11" descr="strelka54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10" descr="H:\Картинки_Ты знаешь животных2\sarcasm-clipart-clipart-wondering-smiley-emoticon-512x512-7a0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85800"/>
            <a:ext cx="4887913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8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9" descr="strelka54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>
            <a:alpha val="4392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 descr="C:\Users\Жека\Desktop\Рамка 5\Картинки\3(1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609600" y="1981200"/>
            <a:ext cx="3505200" cy="609600"/>
          </a:xfrm>
          <a:prstGeom prst="roundRect">
            <a:avLst/>
          </a:prstGeom>
          <a:solidFill>
            <a:srgbClr val="FFB7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hlinkClick r:id="rId3" action="ppaction://hlinksldjump"/>
              </a:rPr>
              <a:t>It is an owl.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09600" y="2819400"/>
            <a:ext cx="3505200" cy="609600"/>
          </a:xfrm>
          <a:prstGeom prst="roundRect">
            <a:avLst/>
          </a:prstGeom>
          <a:solidFill>
            <a:srgbClr val="FFB7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hlinkClick r:id="rId3" action="ppaction://hlinksldjump"/>
              </a:rPr>
              <a:t>It is an ant.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09600" y="3657600"/>
            <a:ext cx="3505200" cy="609600"/>
          </a:xfrm>
          <a:prstGeom prst="roundRect">
            <a:avLst/>
          </a:prstGeom>
          <a:solidFill>
            <a:srgbClr val="FFB7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4" action="ppaction://hlinksldjump"/>
              </a:rPr>
              <a:t>It is a parrot.</a:t>
            </a:r>
            <a:endParaRPr lang="ru-RU" sz="3600" b="1">
              <a:solidFill>
                <a:schemeClr val="tx1"/>
              </a:solidFill>
            </a:endParaRPr>
          </a:p>
        </p:txBody>
      </p:sp>
      <p:pic>
        <p:nvPicPr>
          <p:cNvPr id="18438" name="Picture 9" descr="Рисунок What is i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8400" y="609600"/>
            <a:ext cx="43561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13" descr="http://www.xn--80aauegbcjrdg4a.xn--p1ai/uploads/1/0/5/8/10580347/9960600_orig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33800" y="1371600"/>
            <a:ext cx="4800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Picture 14" descr="strelka55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29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26" descr="http://images.clipartpanda.com/smiley-face-thumbs-up-cartoon-yTkeza64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143000"/>
            <a:ext cx="5867400" cy="454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8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9" descr="strelka54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5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10" descr="H:\Картинки_Ты знаешь животных2\sarcasm-clipart-clipart-wondering-smiley-emoticon-512x512-7a0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85800"/>
            <a:ext cx="4887913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8" descr="w128h1281385326600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9" descr="strelka54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4392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C:\Users\Жека\Desktop\Рамка 5\Картинки\3_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8" descr="C:\Users\Жека\Downloads\hamster_clipart_bild_cartoon_kostenlos_20150104_1026400692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1752600"/>
            <a:ext cx="4078288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609600" y="1981200"/>
            <a:ext cx="3657600" cy="609600"/>
          </a:xfrm>
          <a:prstGeom prst="roundRect">
            <a:avLst/>
          </a:prstGeom>
          <a:solidFill>
            <a:srgbClr val="C2D8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hlinkClick r:id="rId4" action="ppaction://hlinksldjump"/>
              </a:rPr>
              <a:t>It is a rabbit.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09600" y="2819400"/>
            <a:ext cx="3657600" cy="609600"/>
          </a:xfrm>
          <a:prstGeom prst="roundRect">
            <a:avLst/>
          </a:prstGeom>
          <a:solidFill>
            <a:srgbClr val="C2D8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5" action="ppaction://hlinksldjump"/>
              </a:rPr>
              <a:t>It is a hamster.</a:t>
            </a:r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09600" y="3657600"/>
            <a:ext cx="3657600" cy="609600"/>
          </a:xfrm>
          <a:prstGeom prst="roundRect">
            <a:avLst/>
          </a:prstGeom>
          <a:solidFill>
            <a:srgbClr val="C2D8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4" action="ppaction://hlinksldjump"/>
              </a:rPr>
              <a:t>It is a cat.</a:t>
            </a:r>
            <a:endParaRPr lang="ru-RU" sz="3600" b="1">
              <a:solidFill>
                <a:schemeClr val="tx1"/>
              </a:solidFill>
            </a:endParaRPr>
          </a:p>
        </p:txBody>
      </p:sp>
      <p:pic>
        <p:nvPicPr>
          <p:cNvPr id="21511" name="Picture 13" descr="Рисунок What is i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609600"/>
            <a:ext cx="43561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3" name="Picture 13" descr="strelka55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29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26" descr="http://images.clipartpanda.com/smiley-face-thumbs-up-cartoon-yTkeza64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143000"/>
            <a:ext cx="5867400" cy="454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9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10" descr="H:\Картинки_Ты знаешь животных2\sarcasm-clipart-clipart-wondering-smiley-emoticon-512x512-7a0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85800"/>
            <a:ext cx="4887913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9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>
            <a:alpha val="6117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5" descr="C:\Users\Жека\Desktop\Рамка 5\Картинки\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5" descr="G:\Канцелярия, рамки и другое\happy-fish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25146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Скругленный прямоугольник 4"/>
          <p:cNvSpPr>
            <a:spLocks noChangeArrowheads="1"/>
          </p:cNvSpPr>
          <p:nvPr/>
        </p:nvSpPr>
        <p:spPr bwMode="auto">
          <a:xfrm>
            <a:off x="609600" y="1981200"/>
            <a:ext cx="3733800" cy="609600"/>
          </a:xfrm>
          <a:prstGeom prst="roundRect">
            <a:avLst>
              <a:gd name="adj" fmla="val 16667"/>
            </a:avLst>
          </a:prstGeom>
          <a:solidFill>
            <a:srgbClr val="E6AF00">
              <a:alpha val="50195"/>
            </a:srgbClr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>
                <a:hlinkClick r:id="rId4" action="ppaction://hlinksldjump"/>
              </a:rPr>
              <a:t>It is a fish.</a:t>
            </a:r>
            <a:endParaRPr lang="en-US" sz="3600" b="1"/>
          </a:p>
        </p:txBody>
      </p:sp>
      <p:sp>
        <p:nvSpPr>
          <p:cNvPr id="24581" name="Скругленный прямоугольник 7"/>
          <p:cNvSpPr>
            <a:spLocks noChangeArrowheads="1"/>
          </p:cNvSpPr>
          <p:nvPr/>
        </p:nvSpPr>
        <p:spPr bwMode="auto">
          <a:xfrm>
            <a:off x="609600" y="2819400"/>
            <a:ext cx="3733800" cy="609600"/>
          </a:xfrm>
          <a:prstGeom prst="roundRect">
            <a:avLst>
              <a:gd name="adj" fmla="val 16667"/>
            </a:avLst>
          </a:prstGeom>
          <a:solidFill>
            <a:srgbClr val="E6AF00">
              <a:alpha val="50195"/>
            </a:srgbClr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>
                <a:hlinkClick r:id="rId5" action="ppaction://hlinksldjump"/>
              </a:rPr>
              <a:t>It is a tortoise.</a:t>
            </a:r>
            <a:endParaRPr lang="en-US" sz="3600" b="1"/>
          </a:p>
        </p:txBody>
      </p:sp>
      <p:sp>
        <p:nvSpPr>
          <p:cNvPr id="9" name="Скругленный прямоугольник 8"/>
          <p:cNvSpPr>
            <a:spLocks noChangeArrowheads="1"/>
          </p:cNvSpPr>
          <p:nvPr/>
        </p:nvSpPr>
        <p:spPr bwMode="auto">
          <a:xfrm>
            <a:off x="609600" y="3657600"/>
            <a:ext cx="3733800" cy="609600"/>
          </a:xfrm>
          <a:prstGeom prst="roundRect">
            <a:avLst>
              <a:gd name="adj" fmla="val 16667"/>
            </a:avLst>
          </a:prstGeom>
          <a:solidFill>
            <a:srgbClr val="E6AF00">
              <a:alpha val="50000"/>
            </a:srgbClr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>
                <a:hlinkClick r:id="rId5" action="ppaction://hlinksldjump"/>
              </a:rPr>
              <a:t>It is a crocodile.</a:t>
            </a:r>
            <a:endParaRPr lang="ru-RU" sz="3600" b="1"/>
          </a:p>
        </p:txBody>
      </p:sp>
      <p:pic>
        <p:nvPicPr>
          <p:cNvPr id="24583" name="Picture 11" descr="Рисунок What is i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609600"/>
            <a:ext cx="43561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5" name="Picture 13" descr="strelka55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29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26" descr="http://images.clipartpanda.com/smiley-face-thumbs-up-cartoon-yTkeza64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143000"/>
            <a:ext cx="5867400" cy="454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9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5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10" descr="H:\Картинки_Ты знаешь животных2\sarcasm-clipart-clipart-wondering-smiley-emoticon-512x512-7a0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85800"/>
            <a:ext cx="4887913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9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>
            <a:alpha val="4392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5" descr="C:\Users\Жека\Desktop\Рамка 5\Картинки\3(1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5" descr="4310434-b8f684e74d5b1af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45050" y="1752600"/>
            <a:ext cx="31210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609600" y="1981200"/>
            <a:ext cx="3657600" cy="609600"/>
          </a:xfrm>
          <a:prstGeom prst="roundRect">
            <a:avLst/>
          </a:prstGeom>
          <a:solidFill>
            <a:srgbClr val="FFB7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4" action="ppaction://hlinksldjump"/>
              </a:rPr>
              <a:t>It is a rabbit.</a:t>
            </a:r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09600" y="2819400"/>
            <a:ext cx="3657600" cy="609600"/>
          </a:xfrm>
          <a:prstGeom prst="roundRect">
            <a:avLst/>
          </a:prstGeom>
          <a:solidFill>
            <a:srgbClr val="FFB7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5" action="ppaction://hlinksldjump"/>
              </a:rPr>
              <a:t>It is an ant.</a:t>
            </a:r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09600" y="3657600"/>
            <a:ext cx="3657600" cy="609600"/>
          </a:xfrm>
          <a:prstGeom prst="roundRect">
            <a:avLst/>
          </a:prstGeom>
          <a:solidFill>
            <a:srgbClr val="FFB7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4" action="ppaction://hlinksldjump"/>
              </a:rPr>
              <a:t>It is a hamster.</a:t>
            </a:r>
            <a:endParaRPr lang="ru-RU" sz="3600" b="1">
              <a:solidFill>
                <a:schemeClr val="tx1"/>
              </a:solidFill>
            </a:endParaRPr>
          </a:p>
        </p:txBody>
      </p:sp>
      <p:pic>
        <p:nvPicPr>
          <p:cNvPr id="27655" name="Picture 10" descr="Рисунок What is i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609600"/>
            <a:ext cx="43561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7" name="Picture 13" descr="strelka55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29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26" descr="http://images.clipartpanda.com/smiley-face-thumbs-up-cartoon-yTkeza64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143000"/>
            <a:ext cx="5867400" cy="454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9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5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10" descr="H:\Картинки_Ты знаешь животных2\sarcasm-clipart-clipart-wondering-smiley-emoticon-512x512-7a0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85800"/>
            <a:ext cx="4887913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9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4392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C:\Users\Жека\Desktop\Рамка 5\Картинки\3_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6" descr="4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2133600"/>
            <a:ext cx="4367213" cy="379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609600" y="1981200"/>
            <a:ext cx="3352800" cy="609600"/>
          </a:xfrm>
          <a:prstGeom prst="roundRect">
            <a:avLst/>
          </a:prstGeom>
          <a:solidFill>
            <a:srgbClr val="C2D8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hlinkClick r:id="rId4" action="ppaction://hlinksldjump"/>
              </a:rPr>
              <a:t>It is a fox.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09600" y="2819400"/>
            <a:ext cx="3352800" cy="609600"/>
          </a:xfrm>
          <a:prstGeom prst="roundRect">
            <a:avLst/>
          </a:prstGeom>
          <a:solidFill>
            <a:srgbClr val="C2D8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4" action="ppaction://hlinksldjump"/>
              </a:rPr>
              <a:t>It is a bear.</a:t>
            </a:r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09600" y="3657600"/>
            <a:ext cx="3352800" cy="609600"/>
          </a:xfrm>
          <a:prstGeom prst="roundRect">
            <a:avLst/>
          </a:prstGeom>
          <a:solidFill>
            <a:srgbClr val="C2D8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hlinkClick r:id="rId5" action="ppaction://hlinksldjump"/>
              </a:rPr>
              <a:t>It is a dog.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30727" name="Picture 13" descr="Рисунок What is i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609600"/>
            <a:ext cx="43561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Picture 13" descr="strelka55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29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26" descr="http://images.clipartpanda.com/smiley-face-thumbs-up-cartoon-yTkeza64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143000"/>
            <a:ext cx="5867400" cy="454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9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5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10" descr="H:\Картинки_Ты знаешь животных2\sarcasm-clipart-clipart-wondering-smiley-emoticon-512x512-7a0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85800"/>
            <a:ext cx="4887913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9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>
            <a:alpha val="6117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5" descr="C:\Users\Жека\Desktop\Рамка 5\Картинки\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5" descr="28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905000"/>
            <a:ext cx="4800600" cy="423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6" name="Скругленный прямоугольник 4"/>
          <p:cNvSpPr>
            <a:spLocks noChangeArrowheads="1"/>
          </p:cNvSpPr>
          <p:nvPr/>
        </p:nvSpPr>
        <p:spPr bwMode="auto">
          <a:xfrm>
            <a:off x="4876800" y="1981200"/>
            <a:ext cx="3352800" cy="609600"/>
          </a:xfrm>
          <a:prstGeom prst="roundRect">
            <a:avLst>
              <a:gd name="adj" fmla="val 16667"/>
            </a:avLst>
          </a:prstGeom>
          <a:solidFill>
            <a:srgbClr val="E6AF00">
              <a:alpha val="50195"/>
            </a:srgbClr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>
                <a:hlinkClick r:id="rId4" action="ppaction://hlinksldjump"/>
              </a:rPr>
              <a:t>It is a cat.</a:t>
            </a:r>
            <a:endParaRPr lang="en-US" sz="3600" b="1"/>
          </a:p>
        </p:txBody>
      </p:sp>
      <p:sp>
        <p:nvSpPr>
          <p:cNvPr id="33797" name="Скругленный прямоугольник 7"/>
          <p:cNvSpPr>
            <a:spLocks noChangeArrowheads="1"/>
          </p:cNvSpPr>
          <p:nvPr/>
        </p:nvSpPr>
        <p:spPr bwMode="auto">
          <a:xfrm>
            <a:off x="4876800" y="2819400"/>
            <a:ext cx="3352800" cy="609600"/>
          </a:xfrm>
          <a:prstGeom prst="roundRect">
            <a:avLst>
              <a:gd name="adj" fmla="val 16667"/>
            </a:avLst>
          </a:prstGeom>
          <a:solidFill>
            <a:srgbClr val="E6AF00">
              <a:alpha val="50195"/>
            </a:srgbClr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>
                <a:hlinkClick r:id="rId5" action="ppaction://hlinksldjump"/>
              </a:rPr>
              <a:t>It is a fox.</a:t>
            </a:r>
            <a:endParaRPr lang="en-US" sz="3600" b="1"/>
          </a:p>
        </p:txBody>
      </p:sp>
      <p:sp>
        <p:nvSpPr>
          <p:cNvPr id="9" name="Скругленный прямоугольник 8"/>
          <p:cNvSpPr>
            <a:spLocks noChangeArrowheads="1"/>
          </p:cNvSpPr>
          <p:nvPr/>
        </p:nvSpPr>
        <p:spPr bwMode="auto">
          <a:xfrm>
            <a:off x="4876800" y="3657600"/>
            <a:ext cx="3352800" cy="609600"/>
          </a:xfrm>
          <a:prstGeom prst="roundRect">
            <a:avLst>
              <a:gd name="adj" fmla="val 16667"/>
            </a:avLst>
          </a:prstGeom>
          <a:solidFill>
            <a:srgbClr val="E6AF00">
              <a:alpha val="50000"/>
            </a:srgbClr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>
                <a:hlinkClick r:id="rId4" action="ppaction://hlinksldjump"/>
              </a:rPr>
              <a:t>It is a lion.</a:t>
            </a:r>
            <a:endParaRPr lang="ru-RU" sz="3600" b="1"/>
          </a:p>
        </p:txBody>
      </p:sp>
      <p:pic>
        <p:nvPicPr>
          <p:cNvPr id="33799" name="Picture 12" descr="Рисунок What is i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609600"/>
            <a:ext cx="43561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13" descr="strelka55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29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26" descr="http://images.clipartpanda.com/smiley-face-thumbs-up-cartoon-yTkeza64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143000"/>
            <a:ext cx="5867400" cy="454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9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10" descr="H:\Картинки_Ты знаешь животных2\sarcasm-clipart-clipart-wondering-smiley-emoticon-512x512-7a0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85800"/>
            <a:ext cx="4887913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9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>
            <a:alpha val="4392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5" descr="C:\Users\Жека\Desktop\Рамка 5\Картинки\3(1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5" descr="28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11675" y="2133600"/>
            <a:ext cx="39751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609600" y="1981200"/>
            <a:ext cx="3429000" cy="609600"/>
          </a:xfrm>
          <a:prstGeom prst="roundRect">
            <a:avLst/>
          </a:prstGeom>
          <a:solidFill>
            <a:srgbClr val="FFB7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4" action="ppaction://hlinksldjump"/>
              </a:rPr>
              <a:t>It is a frog.</a:t>
            </a:r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09600" y="2819400"/>
            <a:ext cx="3429000" cy="609600"/>
          </a:xfrm>
          <a:prstGeom prst="roundRect">
            <a:avLst/>
          </a:prstGeom>
          <a:solidFill>
            <a:srgbClr val="FFB7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5" action="ppaction://hlinksldjump"/>
              </a:rPr>
              <a:t>It is a fish.</a:t>
            </a:r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09600" y="3657600"/>
            <a:ext cx="3429000" cy="609600"/>
          </a:xfrm>
          <a:prstGeom prst="roundRect">
            <a:avLst/>
          </a:prstGeom>
          <a:solidFill>
            <a:srgbClr val="FFB7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5" action="ppaction://hlinksldjump"/>
              </a:rPr>
              <a:t>It is a tortoise.</a:t>
            </a:r>
            <a:endParaRPr lang="ru-RU" sz="3600" b="1">
              <a:solidFill>
                <a:schemeClr val="tx1"/>
              </a:solidFill>
            </a:endParaRPr>
          </a:p>
        </p:txBody>
      </p:sp>
      <p:pic>
        <p:nvPicPr>
          <p:cNvPr id="36871" name="Picture 10" descr="Рисунок What is i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609600"/>
            <a:ext cx="43561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3" name="Picture 10" descr="strelka55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29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26" descr="http://images.clipartpanda.com/smiley-face-thumbs-up-cartoon-yTkeza64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143000"/>
            <a:ext cx="5867400" cy="454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6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5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10" descr="H:\Картинки_Ты знаешь животных2\sarcasm-clipart-clipart-wondering-smiley-emoticon-512x512-7a0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85800"/>
            <a:ext cx="4887913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6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4509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 descr="C:\Users\Жека\Desktop\Рамка 5\Картинки\3_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609600" y="1981200"/>
            <a:ext cx="3657600" cy="609600"/>
          </a:xfrm>
          <a:prstGeom prst="roundRect">
            <a:avLst/>
          </a:prstGeom>
          <a:solidFill>
            <a:srgbClr val="C2D8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3" action="ppaction://hlinksldjump"/>
              </a:rPr>
              <a:t>It is a cow.</a:t>
            </a:r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09600" y="2819400"/>
            <a:ext cx="3657600" cy="609600"/>
          </a:xfrm>
          <a:prstGeom prst="roundRect">
            <a:avLst/>
          </a:prstGeom>
          <a:solidFill>
            <a:srgbClr val="C2D8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3" action="ppaction://hlinksldjump"/>
              </a:rPr>
              <a:t>It is a zebra.</a:t>
            </a:r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09600" y="3657600"/>
            <a:ext cx="3657600" cy="609600"/>
          </a:xfrm>
          <a:prstGeom prst="roundRect">
            <a:avLst/>
          </a:prstGeom>
          <a:solidFill>
            <a:srgbClr val="C2D8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4" action="ppaction://hlinksldjump"/>
              </a:rPr>
              <a:t>It is a horse.</a:t>
            </a:r>
            <a:endParaRPr lang="ru-RU" sz="3600" b="1">
              <a:solidFill>
                <a:schemeClr val="tx1"/>
              </a:solidFill>
            </a:endParaRPr>
          </a:p>
        </p:txBody>
      </p:sp>
      <p:pic>
        <p:nvPicPr>
          <p:cNvPr id="39942" name="Picture 5" descr="C:\Users\Жека\Downloads\funny-horse-images-cartoon-dowloa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2590800"/>
            <a:ext cx="48006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Picture 13" descr="Рисунок What is i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609600"/>
            <a:ext cx="43561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5" name="Picture 13" descr="strelka55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29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26" descr="http://images.clipartpanda.com/smiley-face-thumbs-up-cartoon-yTkeza64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143000"/>
            <a:ext cx="5867400" cy="454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6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5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Picture 10" descr="H:\Картинки_Ты знаешь животных2\sarcasm-clipart-clipart-wondering-smiley-emoticon-512x512-7a0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85800"/>
            <a:ext cx="4887913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6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>
            <a:alpha val="6117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5" descr="C:\Users\Жека\Desktop\Рамка 5\Картинки\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1" name="Picture 7" descr="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295400"/>
            <a:ext cx="349885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2" name="Скругленный прямоугольник 4"/>
          <p:cNvSpPr>
            <a:spLocks noChangeArrowheads="1"/>
          </p:cNvSpPr>
          <p:nvPr/>
        </p:nvSpPr>
        <p:spPr bwMode="auto">
          <a:xfrm>
            <a:off x="609600" y="1981200"/>
            <a:ext cx="3581400" cy="609600"/>
          </a:xfrm>
          <a:prstGeom prst="roundRect">
            <a:avLst>
              <a:gd name="adj" fmla="val 16667"/>
            </a:avLst>
          </a:prstGeom>
          <a:solidFill>
            <a:srgbClr val="E6AF00">
              <a:alpha val="50195"/>
            </a:srgbClr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>
                <a:hlinkClick r:id="rId4" action="ppaction://hlinksldjump"/>
              </a:rPr>
              <a:t>It is a hamster.</a:t>
            </a:r>
            <a:endParaRPr lang="en-US" sz="3600" b="1"/>
          </a:p>
        </p:txBody>
      </p:sp>
      <p:sp>
        <p:nvSpPr>
          <p:cNvPr id="43013" name="Скругленный прямоугольник 7"/>
          <p:cNvSpPr>
            <a:spLocks noChangeArrowheads="1"/>
          </p:cNvSpPr>
          <p:nvPr/>
        </p:nvSpPr>
        <p:spPr bwMode="auto">
          <a:xfrm>
            <a:off x="609600" y="2819400"/>
            <a:ext cx="3581400" cy="609600"/>
          </a:xfrm>
          <a:prstGeom prst="roundRect">
            <a:avLst>
              <a:gd name="adj" fmla="val 16667"/>
            </a:avLst>
          </a:prstGeom>
          <a:solidFill>
            <a:srgbClr val="E6AF00">
              <a:alpha val="50195"/>
            </a:srgbClr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>
                <a:hlinkClick r:id="rId5" action="ppaction://hlinksldjump"/>
              </a:rPr>
              <a:t>It is a rabbit.</a:t>
            </a:r>
            <a:endParaRPr lang="en-US" sz="3600" b="1"/>
          </a:p>
        </p:txBody>
      </p:sp>
      <p:sp>
        <p:nvSpPr>
          <p:cNvPr id="9" name="Скругленный прямоугольник 8"/>
          <p:cNvSpPr>
            <a:spLocks noChangeArrowheads="1"/>
          </p:cNvSpPr>
          <p:nvPr/>
        </p:nvSpPr>
        <p:spPr bwMode="auto">
          <a:xfrm>
            <a:off x="609600" y="3657600"/>
            <a:ext cx="3581400" cy="609600"/>
          </a:xfrm>
          <a:prstGeom prst="roundRect">
            <a:avLst>
              <a:gd name="adj" fmla="val 16667"/>
            </a:avLst>
          </a:prstGeom>
          <a:solidFill>
            <a:srgbClr val="E6AF00">
              <a:alpha val="50000"/>
            </a:srgbClr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>
                <a:hlinkClick r:id="rId4" action="ppaction://hlinksldjump"/>
              </a:rPr>
              <a:t>It is a parrot.</a:t>
            </a:r>
            <a:endParaRPr lang="ru-RU" sz="3600" b="1"/>
          </a:p>
        </p:txBody>
      </p:sp>
      <p:pic>
        <p:nvPicPr>
          <p:cNvPr id="43015" name="Picture 10" descr="Рисунок What is i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609600"/>
            <a:ext cx="43561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7" name="Picture 10" descr="strelka55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29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5" name="Picture 26" descr="http://images.clipartpanda.com/smiley-face-thumbs-up-cartoon-yTkeza64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143000"/>
            <a:ext cx="5867400" cy="454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6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5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Picture 10" descr="H:\Картинки_Ты знаешь животных2\sarcasm-clipart-clipart-wondering-smiley-emoticon-512x512-7a0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85800"/>
            <a:ext cx="4887913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7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>
            <a:alpha val="4392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5" descr="C:\Users\Жека\Desktop\Рамка 5\Картинки\3(1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609600" y="1981200"/>
            <a:ext cx="3886200" cy="609600"/>
          </a:xfrm>
          <a:prstGeom prst="roundRect">
            <a:avLst/>
          </a:prstGeom>
          <a:solidFill>
            <a:srgbClr val="FFB7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3" action="ppaction://hlinksldjump"/>
              </a:rPr>
              <a:t>It is a lion.</a:t>
            </a:r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09600" y="2819400"/>
            <a:ext cx="3886200" cy="609600"/>
          </a:xfrm>
          <a:prstGeom prst="roundRect">
            <a:avLst/>
          </a:prstGeom>
          <a:solidFill>
            <a:srgbClr val="FFB7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4" action="ppaction://hlinksldjump"/>
              </a:rPr>
              <a:t>It is an elephant.</a:t>
            </a:r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09600" y="3657600"/>
            <a:ext cx="3886200" cy="609600"/>
          </a:xfrm>
          <a:prstGeom prst="roundRect">
            <a:avLst/>
          </a:prstGeom>
          <a:solidFill>
            <a:srgbClr val="FFB7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4" action="ppaction://hlinksldjump"/>
              </a:rPr>
              <a:t>It is a tiger.</a:t>
            </a:r>
            <a:endParaRPr lang="ru-RU" sz="3600" b="1">
              <a:solidFill>
                <a:schemeClr val="tx1"/>
              </a:solidFill>
            </a:endParaRPr>
          </a:p>
        </p:txBody>
      </p:sp>
      <p:pic>
        <p:nvPicPr>
          <p:cNvPr id="46086" name="Picture 5" descr="33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5800" y="1828800"/>
            <a:ext cx="4648200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7" name="Picture 11" descr="Рисунок What is i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609600"/>
            <a:ext cx="43561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9" name="Picture 10" descr="strelka55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29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Picture 26" descr="http://images.clipartpanda.com/smiley-face-thumbs-up-cartoon-yTkeza64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143000"/>
            <a:ext cx="5867400" cy="454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Picture 6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6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Picture 10" descr="H:\Картинки_Ты знаешь животных2\sarcasm-clipart-clipart-wondering-smiley-emoticon-512x512-7a0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85800"/>
            <a:ext cx="4887913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6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4392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4" descr="C:\Users\Жека\Desktop\Рамка 5\Картинки\3_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479925" y="2967038"/>
            <a:ext cx="184150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9156" name="Picture 4" descr="C:\Users\Жека\Downloads\69176919_1294913719_15.png"/>
          <p:cNvPicPr>
            <a:picLocks noChangeAspect="1" noChangeArrowheads="1"/>
          </p:cNvPicPr>
          <p:nvPr/>
        </p:nvPicPr>
        <p:blipFill>
          <a:blip r:embed="rId3" cstate="print">
            <a:lum contrast="-8000"/>
          </a:blip>
          <a:srcRect/>
          <a:stretch>
            <a:fillRect/>
          </a:stretch>
        </p:blipFill>
        <p:spPr bwMode="auto">
          <a:xfrm>
            <a:off x="4419600" y="2209800"/>
            <a:ext cx="4191000" cy="381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609600" y="1981200"/>
            <a:ext cx="3581400" cy="609600"/>
          </a:xfrm>
          <a:prstGeom prst="roundRect">
            <a:avLst/>
          </a:prstGeom>
          <a:solidFill>
            <a:srgbClr val="C2D8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4" action="ppaction://hlinksldjump"/>
              </a:rPr>
              <a:t>It is a horse.</a:t>
            </a:r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09600" y="2819400"/>
            <a:ext cx="3581400" cy="609600"/>
          </a:xfrm>
          <a:prstGeom prst="roundRect">
            <a:avLst/>
          </a:prstGeom>
          <a:solidFill>
            <a:srgbClr val="C2D8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4" action="ppaction://hlinksldjump"/>
              </a:rPr>
              <a:t>It is a hamster.</a:t>
            </a:r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09600" y="3657600"/>
            <a:ext cx="3581400" cy="609600"/>
          </a:xfrm>
          <a:prstGeom prst="roundRect">
            <a:avLst/>
          </a:prstGeom>
          <a:solidFill>
            <a:srgbClr val="C2D8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5" action="ppaction://hlinksldjump"/>
              </a:rPr>
              <a:t>It is a pig.</a:t>
            </a:r>
            <a:endParaRPr lang="ru-RU" sz="3600" b="1">
              <a:solidFill>
                <a:schemeClr val="tx1"/>
              </a:solidFill>
            </a:endParaRPr>
          </a:p>
        </p:txBody>
      </p:sp>
      <p:pic>
        <p:nvPicPr>
          <p:cNvPr id="49160" name="Picture 13" descr="Рисунок What is i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609600"/>
            <a:ext cx="43561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2" name="Picture 11" descr="strelka55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29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5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79" name="Picture 26" descr="http://images.clipartpanda.com/smiley-face-thumbs-up-cartoon-yTkeza64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143000"/>
            <a:ext cx="5867400" cy="454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6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5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Picture 10" descr="H:\Картинки_Ты знаешь животных2\sarcasm-clipart-clipart-wondering-smiley-emoticon-512x512-7a0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85800"/>
            <a:ext cx="4887913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Picture 6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>
            <a:alpha val="6117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5" descr="C:\Users\Жека\Desktop\Рамка 5\Картинки\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7" name="Picture 6" descr="1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752600"/>
            <a:ext cx="4495800" cy="406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8" name="Скругленный прямоугольник 4"/>
          <p:cNvSpPr>
            <a:spLocks noChangeArrowheads="1"/>
          </p:cNvSpPr>
          <p:nvPr/>
        </p:nvSpPr>
        <p:spPr bwMode="auto">
          <a:xfrm>
            <a:off x="4953000" y="1981200"/>
            <a:ext cx="3352800" cy="609600"/>
          </a:xfrm>
          <a:prstGeom prst="roundRect">
            <a:avLst>
              <a:gd name="adj" fmla="val 16667"/>
            </a:avLst>
          </a:prstGeom>
          <a:solidFill>
            <a:srgbClr val="E6AF00">
              <a:alpha val="50195"/>
            </a:srgbClr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>
                <a:hlinkClick r:id="rId4" action="ppaction://hlinksldjump"/>
              </a:rPr>
              <a:t>It is a cat.</a:t>
            </a:r>
            <a:endParaRPr lang="en-US" sz="3600" b="1"/>
          </a:p>
        </p:txBody>
      </p:sp>
      <p:sp>
        <p:nvSpPr>
          <p:cNvPr id="52229" name="Скругленный прямоугольник 7"/>
          <p:cNvSpPr>
            <a:spLocks noChangeArrowheads="1"/>
          </p:cNvSpPr>
          <p:nvPr/>
        </p:nvSpPr>
        <p:spPr bwMode="auto">
          <a:xfrm>
            <a:off x="4953000" y="2819400"/>
            <a:ext cx="3352800" cy="609600"/>
          </a:xfrm>
          <a:prstGeom prst="roundRect">
            <a:avLst>
              <a:gd name="adj" fmla="val 16667"/>
            </a:avLst>
          </a:prstGeom>
          <a:solidFill>
            <a:srgbClr val="E6AF00">
              <a:alpha val="50195"/>
            </a:srgbClr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>
                <a:hlinkClick r:id="rId5" action="ppaction://hlinksldjump"/>
              </a:rPr>
              <a:t>It is a dog.</a:t>
            </a:r>
            <a:endParaRPr lang="en-US" sz="3600" b="1"/>
          </a:p>
        </p:txBody>
      </p:sp>
      <p:sp>
        <p:nvSpPr>
          <p:cNvPr id="52230" name="Скругленный прямоугольник 8"/>
          <p:cNvSpPr>
            <a:spLocks noChangeArrowheads="1"/>
          </p:cNvSpPr>
          <p:nvPr/>
        </p:nvSpPr>
        <p:spPr bwMode="auto">
          <a:xfrm>
            <a:off x="4953000" y="3657600"/>
            <a:ext cx="3352800" cy="609600"/>
          </a:xfrm>
          <a:prstGeom prst="roundRect">
            <a:avLst>
              <a:gd name="adj" fmla="val 16667"/>
            </a:avLst>
          </a:prstGeom>
          <a:solidFill>
            <a:srgbClr val="E6AF00">
              <a:alpha val="50195"/>
            </a:srgbClr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>
                <a:hlinkClick r:id="rId5" action="ppaction://hlinksldjump"/>
              </a:rPr>
              <a:t>It is a rabbit.</a:t>
            </a:r>
            <a:endParaRPr lang="ru-RU" sz="3600" b="1"/>
          </a:p>
        </p:txBody>
      </p:sp>
      <p:pic>
        <p:nvPicPr>
          <p:cNvPr id="52231" name="Picture 11" descr="Рисунок What is i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609600"/>
            <a:ext cx="43561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3" name="Picture 10" descr="strelka55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29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4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1" name="Picture 26" descr="http://images.clipartpanda.com/smiley-face-thumbs-up-cartoon-yTkeza64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143000"/>
            <a:ext cx="5867400" cy="454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3" name="Picture 6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5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5" name="Picture 10" descr="H:\Картинки_Ты знаешь животных2\sarcasm-clipart-clipart-wondering-smiley-emoticon-512x512-7a0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85800"/>
            <a:ext cx="4887913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7" name="Picture 6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>
            <a:alpha val="4392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5" descr="C:\Users\Жека\Desktop\Рамка 5\Картинки\3(1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9" name="Picture 7" descr="http://cliparts.co/cliparts/kT8/kdy/kT8kdyRxc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43400" y="2590800"/>
            <a:ext cx="4648200" cy="342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0" name="AutoShape 9" descr="http://lzamgs.com/images/img8/bear-cartoon-pictures-clip-art-hd-pictures-4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5301" name="AutoShape 11" descr="http://lzamgs.com/images/img8/bear-cartoon-pictures-clip-art-hd-pictures-4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5302" name="AutoShape 13" descr="http://lzamgs.com/images/img8/bear-cartoon-pictures-clip-art-hd-pictures-4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5303" name="AutoShape 15" descr="http://lzamgs.com/images/img8/bear-cartoon-pictures-clip-art-hd-pictures-4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5304" name="AutoShape 17" descr="http://lzamgs.com/images/img8/bear-cartoon-pictures-clip-art-hd-pictures-4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5305" name="AutoShape 19" descr="http://lzamgs.com/images/img8/bear-cartoon-pictures-clip-art-hd-pictures-4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09600" y="1981200"/>
            <a:ext cx="3657600" cy="609600"/>
          </a:xfrm>
          <a:prstGeom prst="roundRect">
            <a:avLst/>
          </a:prstGeom>
          <a:solidFill>
            <a:srgbClr val="FFB7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4" action="ppaction://hlinksldjump"/>
              </a:rPr>
              <a:t>It is a lion.</a:t>
            </a:r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09600" y="2819400"/>
            <a:ext cx="3657600" cy="609600"/>
          </a:xfrm>
          <a:prstGeom prst="roundRect">
            <a:avLst/>
          </a:prstGeom>
          <a:solidFill>
            <a:srgbClr val="FFB7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5" action="ppaction://hlinksldjump"/>
              </a:rPr>
              <a:t>It is a bear.</a:t>
            </a:r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09600" y="3657600"/>
            <a:ext cx="3657600" cy="609600"/>
          </a:xfrm>
          <a:prstGeom prst="roundRect">
            <a:avLst/>
          </a:prstGeom>
          <a:solidFill>
            <a:srgbClr val="FFB7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4" action="ppaction://hlinksldjump"/>
              </a:rPr>
              <a:t>It is a fox.</a:t>
            </a:r>
            <a:endParaRPr lang="ru-RU" sz="3600" b="1">
              <a:solidFill>
                <a:schemeClr val="tx1"/>
              </a:solidFill>
            </a:endParaRPr>
          </a:p>
        </p:txBody>
      </p:sp>
      <p:pic>
        <p:nvPicPr>
          <p:cNvPr id="55309" name="Picture 16" descr="Рисунок What is i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609600"/>
            <a:ext cx="43561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11" name="Picture 16" descr="strelka55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29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4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3" name="Picture 26" descr="http://images.clipartpanda.com/smiley-face-thumbs-up-cartoon-yTkeza64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143000"/>
            <a:ext cx="5867400" cy="454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5" name="Picture 6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5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7" name="Picture 10" descr="H:\Картинки_Ты знаешь животных2\sarcasm-clipart-clipart-wondering-smiley-emoticon-512x512-7a0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85800"/>
            <a:ext cx="4887913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9" name="Picture 6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4392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4" descr="C:\Users\Жека\Desktop\Рамка 5\Картинки\3_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1" name="Picture 4" descr="29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133600"/>
            <a:ext cx="4724400" cy="377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4953000" y="1981200"/>
            <a:ext cx="3886200" cy="609600"/>
          </a:xfrm>
          <a:prstGeom prst="roundRect">
            <a:avLst/>
          </a:prstGeom>
          <a:solidFill>
            <a:srgbClr val="C2D8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4" action="ppaction://hlinksldjump"/>
              </a:rPr>
              <a:t>It is a goat.</a:t>
            </a:r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53000" y="2819400"/>
            <a:ext cx="3886200" cy="609600"/>
          </a:xfrm>
          <a:prstGeom prst="roundRect">
            <a:avLst/>
          </a:prstGeom>
          <a:solidFill>
            <a:srgbClr val="C2D8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4" action="ppaction://hlinksldjump"/>
              </a:rPr>
              <a:t>It is an elephant.</a:t>
            </a:r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953000" y="3657600"/>
            <a:ext cx="3886200" cy="609600"/>
          </a:xfrm>
          <a:prstGeom prst="roundRect">
            <a:avLst/>
          </a:prstGeom>
          <a:solidFill>
            <a:srgbClr val="C2D8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5" action="ppaction://hlinksldjump"/>
              </a:rPr>
              <a:t>It is a cow.</a:t>
            </a:r>
            <a:endParaRPr lang="ru-RU" sz="3600" b="1">
              <a:solidFill>
                <a:schemeClr val="tx1"/>
              </a:solidFill>
            </a:endParaRPr>
          </a:p>
        </p:txBody>
      </p:sp>
      <p:pic>
        <p:nvPicPr>
          <p:cNvPr id="58375" name="Picture 13" descr="Рисунок What is i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609600"/>
            <a:ext cx="43561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7" name="Picture 10" descr="strelka55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29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5" name="Picture 26" descr="http://images.clipartpanda.com/smiley-face-thumbs-up-cartoon-yTkeza64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143000"/>
            <a:ext cx="5867400" cy="454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7" name="Picture 6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5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9" name="Picture 10" descr="H:\Картинки_Ты знаешь животных2\sarcasm-clipart-clipart-wondering-smiley-emoticon-512x512-7a0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85800"/>
            <a:ext cx="4887913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1" name="Picture 6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>
            <a:alpha val="6117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5" descr="C:\Users\Жека\Desktop\Рамка 5\Картинки\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3" name="Скругленный прямоугольник 4"/>
          <p:cNvSpPr>
            <a:spLocks noChangeArrowheads="1"/>
          </p:cNvSpPr>
          <p:nvPr/>
        </p:nvSpPr>
        <p:spPr bwMode="auto">
          <a:xfrm>
            <a:off x="609600" y="1981200"/>
            <a:ext cx="3429000" cy="609600"/>
          </a:xfrm>
          <a:prstGeom prst="roundRect">
            <a:avLst>
              <a:gd name="adj" fmla="val 16667"/>
            </a:avLst>
          </a:prstGeom>
          <a:solidFill>
            <a:srgbClr val="E6AF00">
              <a:alpha val="50195"/>
            </a:srgbClr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>
                <a:hlinkClick r:id="rId3" action="ppaction://hlinksldjump"/>
              </a:rPr>
              <a:t>It is a tortoise.</a:t>
            </a:r>
            <a:endParaRPr lang="en-US" sz="3600" b="1"/>
          </a:p>
        </p:txBody>
      </p:sp>
      <p:sp>
        <p:nvSpPr>
          <p:cNvPr id="61444" name="Скругленный прямоугольник 7"/>
          <p:cNvSpPr>
            <a:spLocks noChangeArrowheads="1"/>
          </p:cNvSpPr>
          <p:nvPr/>
        </p:nvSpPr>
        <p:spPr bwMode="auto">
          <a:xfrm>
            <a:off x="609600" y="2819400"/>
            <a:ext cx="3429000" cy="609600"/>
          </a:xfrm>
          <a:prstGeom prst="roundRect">
            <a:avLst>
              <a:gd name="adj" fmla="val 16667"/>
            </a:avLst>
          </a:prstGeom>
          <a:solidFill>
            <a:srgbClr val="E6AF00">
              <a:alpha val="50195"/>
            </a:srgbClr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>
                <a:hlinkClick r:id="rId4" action="ppaction://hlinksldjump"/>
              </a:rPr>
              <a:t>It is a fish.</a:t>
            </a:r>
            <a:endParaRPr lang="en-US" sz="3600" b="1"/>
          </a:p>
        </p:txBody>
      </p:sp>
      <p:sp>
        <p:nvSpPr>
          <p:cNvPr id="9" name="Скругленный прямоугольник 8"/>
          <p:cNvSpPr>
            <a:spLocks noChangeArrowheads="1"/>
          </p:cNvSpPr>
          <p:nvPr/>
        </p:nvSpPr>
        <p:spPr bwMode="auto">
          <a:xfrm>
            <a:off x="609600" y="3657600"/>
            <a:ext cx="3429000" cy="609600"/>
          </a:xfrm>
          <a:prstGeom prst="roundRect">
            <a:avLst>
              <a:gd name="adj" fmla="val 16667"/>
            </a:avLst>
          </a:prstGeom>
          <a:solidFill>
            <a:srgbClr val="E6AF00">
              <a:alpha val="50000"/>
            </a:srgbClr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>
                <a:hlinkClick r:id="rId4" action="ppaction://hlinksldjump"/>
              </a:rPr>
              <a:t>It is a frog.</a:t>
            </a:r>
            <a:endParaRPr lang="ru-RU" sz="3600" b="1"/>
          </a:p>
        </p:txBody>
      </p:sp>
      <p:pic>
        <p:nvPicPr>
          <p:cNvPr id="61446" name="Picture 11" descr="Рисунок What is i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8400" y="609600"/>
            <a:ext cx="43561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7" name="Picture 4" descr="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14800" y="2514600"/>
            <a:ext cx="5029200" cy="348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9" name="Picture 10" descr="strelka55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29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4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7" name="Picture 26" descr="http://images.clipartpanda.com/smiley-face-thumbs-up-cartoon-yTkeza64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143000"/>
            <a:ext cx="5867400" cy="454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9" name="Picture 6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5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1" name="Picture 10" descr="H:\Картинки_Ты знаешь животных2\sarcasm-clipart-clipart-wondering-smiley-emoticon-512x512-7a0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85800"/>
            <a:ext cx="4887913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3" name="Picture 6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>
            <a:alpha val="4392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5" descr="C:\Users\Жека\Desktop\Рамка 5\Картинки\3(1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5" name="Picture 4" descr="14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2058988"/>
            <a:ext cx="4953000" cy="400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кругленный прямоугольник 10"/>
          <p:cNvSpPr/>
          <p:nvPr/>
        </p:nvSpPr>
        <p:spPr>
          <a:xfrm>
            <a:off x="609600" y="1981200"/>
            <a:ext cx="3733800" cy="609600"/>
          </a:xfrm>
          <a:prstGeom prst="roundRect">
            <a:avLst/>
          </a:prstGeom>
          <a:solidFill>
            <a:srgbClr val="FFB7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4" action="ppaction://hlinksldjump"/>
              </a:rPr>
              <a:t>It is a frog.</a:t>
            </a:r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09600" y="2819400"/>
            <a:ext cx="3733800" cy="609600"/>
          </a:xfrm>
          <a:prstGeom prst="roundRect">
            <a:avLst/>
          </a:prstGeom>
          <a:solidFill>
            <a:srgbClr val="FFB7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4" action="ppaction://hlinksldjump"/>
              </a:rPr>
              <a:t>It is a tortoise.</a:t>
            </a:r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09600" y="3657600"/>
            <a:ext cx="3733800" cy="609600"/>
          </a:xfrm>
          <a:prstGeom prst="roundRect">
            <a:avLst/>
          </a:prstGeom>
          <a:solidFill>
            <a:srgbClr val="FFB7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5" action="ppaction://hlinksldjump"/>
              </a:rPr>
              <a:t>It is a crocodile.</a:t>
            </a:r>
            <a:endParaRPr lang="ru-RU" sz="3600" b="1">
              <a:solidFill>
                <a:schemeClr val="tx1"/>
              </a:solidFill>
            </a:endParaRPr>
          </a:p>
        </p:txBody>
      </p:sp>
      <p:pic>
        <p:nvPicPr>
          <p:cNvPr id="64519" name="Picture 10" descr="Рисунок What is i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609600"/>
            <a:ext cx="43561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21" name="Picture 10" descr="strelka55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29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4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39" name="Picture 26" descr="http://images.clipartpanda.com/smiley-face-thumbs-up-cartoon-yTkeza64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143000"/>
            <a:ext cx="5867400" cy="454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1" name="Picture 6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5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3" name="Picture 10" descr="H:\Картинки_Ты знаешь животных2\sarcasm-clipart-clipart-wondering-smiley-emoticon-512x512-7a0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85800"/>
            <a:ext cx="4887913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5" name="Picture 6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4392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 descr="C:\Users\Жека\Desktop\Рамка 5\Картинки\3_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7" name="Picture 8" descr="http://wondersofdisney2.yolasite.com/resources/aladdin/rajahsmil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5" y="1447800"/>
            <a:ext cx="362585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609600" y="1981200"/>
            <a:ext cx="3276600" cy="609600"/>
          </a:xfrm>
          <a:prstGeom prst="roundRect">
            <a:avLst/>
          </a:prstGeom>
          <a:solidFill>
            <a:srgbClr val="C2D8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4" action="ppaction://hlinksldjump"/>
              </a:rPr>
              <a:t>It is a lion.</a:t>
            </a:r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09600" y="2819400"/>
            <a:ext cx="3276600" cy="609600"/>
          </a:xfrm>
          <a:prstGeom prst="roundRect">
            <a:avLst/>
          </a:prstGeom>
          <a:solidFill>
            <a:srgbClr val="C2D8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5" action="ppaction://hlinksldjump"/>
              </a:rPr>
              <a:t>It is a tiger.</a:t>
            </a:r>
            <a:endParaRPr lang="en-US" sz="3600" b="1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09600" y="3657600"/>
            <a:ext cx="3276600" cy="609600"/>
          </a:xfrm>
          <a:prstGeom prst="roundRect">
            <a:avLst/>
          </a:prstGeom>
          <a:solidFill>
            <a:srgbClr val="C2D8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 b="1">
                <a:solidFill>
                  <a:schemeClr val="tx1"/>
                </a:solidFill>
                <a:hlinkClick r:id="rId4" action="ppaction://hlinksldjump"/>
              </a:rPr>
              <a:t>It is a fox.</a:t>
            </a:r>
            <a:endParaRPr lang="ru-RU" sz="3600" b="1">
              <a:solidFill>
                <a:schemeClr val="tx1"/>
              </a:solidFill>
            </a:endParaRPr>
          </a:p>
        </p:txBody>
      </p:sp>
      <p:pic>
        <p:nvPicPr>
          <p:cNvPr id="67591" name="Picture 13" descr="Рисунок What is i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609600"/>
            <a:ext cx="43561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3" name="Picture 10" descr="strelka55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29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4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1" name="Picture 26" descr="http://images.clipartpanda.com/smiley-face-thumbs-up-cartoon-yTkeza64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143000"/>
            <a:ext cx="5867400" cy="454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3" name="Picture 6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5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5" name="Picture 10" descr="H:\Картинки_Ты знаешь животных2\sarcasm-clipart-clipart-wondering-smiley-emoticon-512x512-7a0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85800"/>
            <a:ext cx="4887913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7" name="Picture 6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>
            <a:alpha val="6117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5" descr="C:\Users\Жека\Desktop\Рамка 5\Картинки\3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59" name="Picture 4" descr="25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905000"/>
            <a:ext cx="4572000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60" name="Скругленный прямоугольник 4"/>
          <p:cNvSpPr>
            <a:spLocks noChangeArrowheads="1"/>
          </p:cNvSpPr>
          <p:nvPr/>
        </p:nvSpPr>
        <p:spPr bwMode="auto">
          <a:xfrm>
            <a:off x="609600" y="1981200"/>
            <a:ext cx="3886200" cy="609600"/>
          </a:xfrm>
          <a:prstGeom prst="roundRect">
            <a:avLst>
              <a:gd name="adj" fmla="val 16667"/>
            </a:avLst>
          </a:prstGeom>
          <a:solidFill>
            <a:srgbClr val="E6AF00">
              <a:alpha val="50195"/>
            </a:srgbClr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>
                <a:hlinkClick r:id="rId4" action="ppaction://hlinksldjump"/>
              </a:rPr>
              <a:t>It is a horse.</a:t>
            </a:r>
            <a:endParaRPr lang="en-US" sz="3600" b="1"/>
          </a:p>
        </p:txBody>
      </p:sp>
      <p:sp>
        <p:nvSpPr>
          <p:cNvPr id="70661" name="Скругленный прямоугольник 7"/>
          <p:cNvSpPr>
            <a:spLocks noChangeArrowheads="1"/>
          </p:cNvSpPr>
          <p:nvPr/>
        </p:nvSpPr>
        <p:spPr bwMode="auto">
          <a:xfrm>
            <a:off x="609600" y="2819400"/>
            <a:ext cx="3886200" cy="609600"/>
          </a:xfrm>
          <a:prstGeom prst="roundRect">
            <a:avLst>
              <a:gd name="adj" fmla="val 16667"/>
            </a:avLst>
          </a:prstGeom>
          <a:solidFill>
            <a:srgbClr val="E6AF00">
              <a:alpha val="50195"/>
            </a:srgbClr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>
                <a:hlinkClick r:id="rId5" action="ppaction://hlinksldjump"/>
              </a:rPr>
              <a:t>It is an elephant.</a:t>
            </a:r>
            <a:endParaRPr lang="en-US" sz="3600" b="1"/>
          </a:p>
        </p:txBody>
      </p:sp>
      <p:sp>
        <p:nvSpPr>
          <p:cNvPr id="9" name="Скругленный прямоугольник 8"/>
          <p:cNvSpPr>
            <a:spLocks noChangeArrowheads="1"/>
          </p:cNvSpPr>
          <p:nvPr/>
        </p:nvSpPr>
        <p:spPr bwMode="auto">
          <a:xfrm>
            <a:off x="609600" y="3657600"/>
            <a:ext cx="3886200" cy="609600"/>
          </a:xfrm>
          <a:prstGeom prst="roundRect">
            <a:avLst>
              <a:gd name="adj" fmla="val 16667"/>
            </a:avLst>
          </a:prstGeom>
          <a:solidFill>
            <a:srgbClr val="E6AF00">
              <a:alpha val="50000"/>
            </a:srgbClr>
          </a:solidFill>
          <a:ln w="25400" algn="ctr">
            <a:solidFill>
              <a:srgbClr val="89A4A7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3600" b="1">
                <a:hlinkClick r:id="rId4" action="ppaction://hlinksldjump"/>
              </a:rPr>
              <a:t>It is a cow.</a:t>
            </a:r>
            <a:endParaRPr lang="ru-RU" sz="3600" b="1"/>
          </a:p>
        </p:txBody>
      </p:sp>
      <p:pic>
        <p:nvPicPr>
          <p:cNvPr id="70663" name="Picture 11" descr="Рисунок What is i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38400" y="609600"/>
            <a:ext cx="43561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strelka54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29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4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3" name="Picture 26" descr="http://images.clipartpanda.com/smiley-face-thumbs-up-cartoon-yTkeza64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143000"/>
            <a:ext cx="5867400" cy="454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5" name="Picture 6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5" descr="Рамка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7" name="Picture 10" descr="H:\Картинки_Ты знаешь животных2\sarcasm-clipart-clipart-wondering-smiley-emoticon-512x512-7a0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685800"/>
            <a:ext cx="4887913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9" name="Picture 6" descr="strelka5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w128h1281385326600x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60198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>
            <a:alpha val="4392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5" descr="C:\Users\Жека\Desktop\Рамка 5\Картинки\3(1)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1" name="Содержимое 5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/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4"/>
              </a:rPr>
              <a:t>://www.xn--80aauegbcjrdg4a.xn--p1ai/uploads/1/0/5/8/10580347/9960600_orig.jpg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5"/>
              </a:rPr>
              <a:t>http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5"/>
              </a:rPr>
              <a:t>://www.clipartsfree.de/images/joomgallery/details/bauernhof_cartoon-bilder_4/hamster_clipart_bild_cartoon_kostenlos_20150104_1026400692.png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6"/>
              </a:rPr>
              <a:t>http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6"/>
              </a:rPr>
              <a:t>://galerey-room.ru/images/0_5145f_23db1b83_orig.png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7"/>
              </a:rPr>
              <a:t>http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7"/>
              </a:rPr>
              <a:t>://www.clipartlord.com/wp-content/uploads/2012/11/happy-fish.png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8"/>
              </a:rPr>
              <a:t>http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8"/>
              </a:rPr>
              <a:t>://www.playcast.ru/uploads/2015/01/04/11432029.png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9"/>
              </a:rPr>
              <a:t>http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9"/>
              </a:rPr>
              <a:t>://zooclub.ru/attach/fotogal/clip/cats/52.jpg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10"/>
              </a:rPr>
              <a:t>http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10"/>
              </a:rPr>
              <a:t>://zooclub.ru/attach/fotogal/clip/amfib/32.jpg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11"/>
              </a:rPr>
              <a:t>http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11"/>
              </a:rPr>
              <a:t>://zooclub.ru/attach/fotogal/clip/dogs/68.jpg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u="sng" dirty="0" smtClean="0">
                <a:latin typeface="Times New Roman" pitchFamily="18" charset="0"/>
                <a:cs typeface="Times New Roman" pitchFamily="18" charset="0"/>
                <a:hlinkClick r:id="rId12"/>
              </a:rPr>
              <a:t>http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12"/>
              </a:rPr>
              <a:t>://</a:t>
            </a:r>
            <a:r>
              <a:rPr lang="en-US" sz="1400" u="sng" dirty="0" err="1" smtClean="0">
                <a:latin typeface="Times New Roman" pitchFamily="18" charset="0"/>
                <a:cs typeface="Times New Roman" pitchFamily="18" charset="0"/>
                <a:hlinkClick r:id="rId12"/>
              </a:rPr>
              <a:t>zooclub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12"/>
              </a:rPr>
              <a:t>.</a:t>
            </a:r>
            <a:r>
              <a:rPr lang="en-US" sz="1400" u="sng" dirty="0" err="1" smtClean="0">
                <a:latin typeface="Times New Roman" pitchFamily="18" charset="0"/>
                <a:cs typeface="Times New Roman" pitchFamily="18" charset="0"/>
                <a:hlinkClick r:id="rId12"/>
              </a:rPr>
              <a:t>ru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12"/>
              </a:rPr>
              <a:t>/</a:t>
            </a:r>
            <a:r>
              <a:rPr lang="en-US" sz="1400" u="sng" dirty="0" smtClean="0">
                <a:latin typeface="Times New Roman" pitchFamily="18" charset="0"/>
                <a:cs typeface="Times New Roman" pitchFamily="18" charset="0"/>
                <a:hlinkClick r:id="rId12"/>
              </a:rPr>
              <a:t>attach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12"/>
              </a:rPr>
              <a:t>/</a:t>
            </a:r>
            <a:r>
              <a:rPr lang="en-US" sz="1400" u="sng" dirty="0" err="1" smtClean="0">
                <a:latin typeface="Times New Roman" pitchFamily="18" charset="0"/>
                <a:cs typeface="Times New Roman" pitchFamily="18" charset="0"/>
                <a:hlinkClick r:id="rId12"/>
              </a:rPr>
              <a:t>fotogal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12"/>
              </a:rPr>
              <a:t>/</a:t>
            </a:r>
            <a:r>
              <a:rPr lang="en-US" sz="1400" u="sng" dirty="0" smtClean="0">
                <a:latin typeface="Times New Roman" pitchFamily="18" charset="0"/>
                <a:cs typeface="Times New Roman" pitchFamily="18" charset="0"/>
                <a:hlinkClick r:id="rId12"/>
              </a:rPr>
              <a:t>clip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12"/>
              </a:rPr>
              <a:t>/</a:t>
            </a:r>
            <a:r>
              <a:rPr lang="en-US" sz="1400" u="sng" dirty="0" smtClean="0">
                <a:latin typeface="Times New Roman" pitchFamily="18" charset="0"/>
                <a:cs typeface="Times New Roman" pitchFamily="18" charset="0"/>
                <a:hlinkClick r:id="rId12"/>
              </a:rPr>
              <a:t>mouse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12"/>
              </a:rPr>
              <a:t>/110.</a:t>
            </a:r>
            <a:r>
              <a:rPr lang="en-US" sz="1400" u="sng" dirty="0" smtClean="0">
                <a:latin typeface="Times New Roman" pitchFamily="18" charset="0"/>
                <a:cs typeface="Times New Roman" pitchFamily="18" charset="0"/>
                <a:hlinkClick r:id="rId12"/>
              </a:rPr>
              <a:t>jpg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13"/>
              </a:rPr>
              <a:t>http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13"/>
              </a:rPr>
              <a:t>://zooclub.ru/attach/fotogal/clip/wdogs/37a.jpg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14"/>
              </a:rPr>
              <a:t>http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14"/>
              </a:rPr>
              <a:t>://www.search-best-cartoon.com/cartoon-lion/cartoon-lion-02.jpg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15"/>
              </a:rPr>
              <a:t>http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15"/>
              </a:rPr>
              <a:t>://www.3d-hdwallpaper.com/bulk_images/funny-horse-images-cartoon-dowload.jpg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16"/>
              </a:rPr>
              <a:t>http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16"/>
              </a:rPr>
              <a:t>://wondersofdisney2.yolasite.com/resources/aladdin/rajahsmile.png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17"/>
              </a:rPr>
              <a:t>http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17"/>
              </a:rPr>
              <a:t>://zooclub.ru/attach/fotogal/clip/cow/37.jpg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18"/>
              </a:rPr>
              <a:t>http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18"/>
              </a:rPr>
              <a:t>://cliparts.co/cliparts/kT8/kdy/kT8kdyRxc.gif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19"/>
              </a:rPr>
              <a:t>http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19"/>
              </a:rPr>
              <a:t>://zooclub.ru/attach/fotogal/clip/rept/67.jpg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20"/>
              </a:rPr>
              <a:t>http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20"/>
              </a:rPr>
              <a:t>://zooclub.ru/attach/fotogal/clip/elep/26.jpg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21"/>
              </a:rPr>
              <a:t>http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21"/>
              </a:rPr>
              <a:t>://img1.liveinternet.ru/images/attach/c/2/69/176/69176919_1294913719_15.png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22"/>
              </a:rPr>
              <a:t>http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22"/>
              </a:rPr>
              <a:t>://funforkids.ru/pictures/turtle/turtle16.gif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/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73732" name="Picture 5" descr="Рисунок1ресурсы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1143000" y="609600"/>
            <a:ext cx="6705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733" name="Picture 10" descr="strelka55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8229600" y="594360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6633">
            <a:alpha val="4392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5" descr="C:\Users\Жека\Desktop\Рамка 5\Картинки\3(1)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79" name="Содержимое 5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3581400"/>
          </a:xfrm>
        </p:spPr>
        <p:txBody>
          <a:bodyPr/>
          <a:lstStyle/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http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://images.clipartpanda.com/smiley-face-thumbs-up-cartoon-yTkeza64c.png</a:t>
            </a:r>
            <a:endParaRPr lang="ru-RU" sz="1400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http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://images.clipartpanda.com/sarcasm-clipart-clipart-wondering-smiley-emoticon-512x512-7a0c.png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5"/>
              </a:rPr>
              <a:t>https</a:t>
            </a:r>
            <a:r>
              <a:rPr lang="ru-RU" sz="1400" u="sng" dirty="0" smtClean="0">
                <a:latin typeface="Times New Roman" pitchFamily="18" charset="0"/>
                <a:cs typeface="Times New Roman" pitchFamily="18" charset="0"/>
                <a:hlinkClick r:id="rId5"/>
              </a:rPr>
              <a:t>://orientacionandujar.files.wordpress.com/2012/09/marco-para-decorar-animales.png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Шаблон презентации «Линии» скачан с сайта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http://pedsovet.su/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(Режим доступа: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7"/>
              </a:rPr>
              <a:t>http://pedsovet.su/load/418-1-0-27097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8"/>
              </a:rPr>
              <a:t>http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8"/>
              </a:rPr>
              <a:t>://prazdnichnyymir.ru/prazdnichnyi-dizain-blogov/alfavity/6003/zhirafy-alfavity-latinica/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hlinkClick r:id="rId9"/>
              </a:rPr>
              <a:t>http</a:t>
            </a:r>
            <a:r>
              <a:rPr lang="en-US" sz="1400" dirty="0" smtClean="0">
                <a:latin typeface="Times New Roman" pitchFamily="18" charset="0"/>
                <a:hlinkClick r:id="rId9"/>
              </a:rPr>
              <a:t>://ed101.bu.edu/StudentDoc/current/ED101sp13/jloconn/jloconn/uploads/1/7/1/5/17158974/713715990.png</a:t>
            </a:r>
            <a:endParaRPr lang="ru-RU" sz="1400" dirty="0" smtClean="0">
              <a:latin typeface="Times New Roman" pitchFamily="18" charset="0"/>
            </a:endParaRPr>
          </a:p>
          <a:p>
            <a:r>
              <a:rPr lang="en-US" sz="1400" smtClean="0">
                <a:latin typeface="Times New Roman" pitchFamily="18" charset="0"/>
                <a:hlinkClick r:id="rId10"/>
              </a:rPr>
              <a:t>http</a:t>
            </a:r>
            <a:r>
              <a:rPr lang="en-US" sz="1400" dirty="0" smtClean="0">
                <a:latin typeface="Times New Roman" pitchFamily="18" charset="0"/>
                <a:hlinkClick r:id="rId10"/>
              </a:rPr>
              <a:t>://www.pubzi.com/f/lg-double-arrow-button.png</a:t>
            </a:r>
            <a:endParaRPr lang="ru-RU" sz="1400" dirty="0" smtClean="0">
              <a:latin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hlinkClick r:id="rId11"/>
              </a:rPr>
              <a:t>http://www.physics.ncsu.edu/ntg/leegroup/Links.png</a:t>
            </a:r>
            <a:endParaRPr lang="ru-RU" sz="1400" dirty="0" smtClean="0">
              <a:latin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hlinkClick r:id="rId12"/>
              </a:rPr>
              <a:t>https://openclipart.org/image/2400px/svg_to_png/16950/jean-victor-balin-add.png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400" dirty="0" smtClean="0"/>
          </a:p>
          <a:p>
            <a:endParaRPr lang="en-US" sz="1400" dirty="0" smtClean="0"/>
          </a:p>
          <a:p>
            <a:endParaRPr lang="ru-RU" sz="1400" dirty="0" smtClean="0"/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</p:txBody>
      </p:sp>
      <p:pic>
        <p:nvPicPr>
          <p:cNvPr id="75780" name="Picture 12" descr="RTdKMnBqc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632825" y="6096000"/>
            <a:ext cx="511175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Другая 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996633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2195</TotalTime>
  <Words>404</Words>
  <Application>Microsoft Office PowerPoint</Application>
  <PresentationFormat>Экран (4:3)</PresentationFormat>
  <Paragraphs>93</Paragraphs>
  <Slides>60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1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Черепина М.Ю.</dc:creator>
  <cp:lastModifiedBy>Жека</cp:lastModifiedBy>
  <cp:revision>229</cp:revision>
  <cp:lastPrinted>1601-01-01T00:00:00Z</cp:lastPrinted>
  <dcterms:created xsi:type="dcterms:W3CDTF">1601-01-01T00:00:00Z</dcterms:created>
  <dcterms:modified xsi:type="dcterms:W3CDTF">2016-09-03T16:50:43Z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