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3316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83998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9205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3131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3381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56455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1002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329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7131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179484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55392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7111BA-D9C9-43A8-AAD9-ABC1A32620C1}" type="datetimeFigureOut">
              <a:rPr lang="ru-RU" smtClean="0"/>
              <a:t>08.11.2016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9392B8-6226-4B39-A800-BDA2160DF5F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4143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204717"/>
            <a:ext cx="11750723" cy="6414448"/>
          </a:xfrm>
        </p:spPr>
        <p:txBody>
          <a:bodyPr/>
          <a:lstStyle/>
          <a:p>
            <a:r>
              <a:rPr lang="ru-RU" dirty="0" smtClean="0"/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Первым – даже в городе, ещё при полном снеге – звенит бубенчик синицы.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не успевает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заневестит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(?)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покрыт(?)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листвою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лес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звонким жемчугом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рассыпает(?)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нём солнечная песенка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зяблика.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покажет(?)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тебе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что всю то жизнь живёшь ради такого вот ясного, весеннего утра, когда вдруг «из страны блаженной, незнакомой, дальней»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послышит(?)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ся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пенье петуха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самого простого деревенского певуна!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6190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393907" cy="577636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Подберите синоним к слову неопределённая форма глагола.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Какими морфологическими признаками обладает эта форма?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О каком из признаков мы не знаем?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Как вы считаете этим признаком обладает только эта форма или все глаголы?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Какова будет тема сегодняшнего урока?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Определите цель урока.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3081" y="218364"/>
            <a:ext cx="11273050" cy="6455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Тема: Виды глаголов</a:t>
            </a:r>
          </a:p>
          <a:p>
            <a:pPr algn="ctr"/>
            <a:r>
              <a:rPr lang="ru-RU" sz="4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Цель:  узнать каких видов бывают глаголы; научится определять вид глагола</a:t>
            </a:r>
            <a:endParaRPr lang="ru-RU" sz="44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0783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3773" y="3207224"/>
            <a:ext cx="11818962" cy="3016155"/>
          </a:xfrm>
        </p:spPr>
        <p:txBody>
          <a:bodyPr/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                                         сказать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                                            сказал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говорил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говорить                              скажет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6557" y="1674842"/>
            <a:ext cx="397012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Совершенного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91443" y="1579258"/>
            <a:ext cx="498976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Несовершенного </a:t>
            </a:r>
            <a:endParaRPr lang="ru-RU" sz="4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flipH="1">
            <a:off x="1282890" y="2410255"/>
            <a:ext cx="573206" cy="10016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>
            <a:off x="8079475" y="2444283"/>
            <a:ext cx="968991" cy="9676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041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2830" y="150125"/>
            <a:ext cx="5513695" cy="6537278"/>
          </a:xfrm>
        </p:spPr>
        <p:txBody>
          <a:bodyPr>
            <a:normAutofit/>
          </a:bodyPr>
          <a:lstStyle/>
          <a:p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 несовершенного вида:</a:t>
            </a:r>
            <a:b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отвечают на вопросы 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делать? Что делает? Что делал? Что будет делать?</a:t>
            </a:r>
            <a:b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указывают на продолжительность и повторяемость действия</a:t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говорить, говорил, прыгать, прыгал.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59354" y="602608"/>
            <a:ext cx="633256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Глаголы совершенного вида:</a:t>
            </a:r>
            <a:br>
              <a:rPr lang="ru-RU" sz="3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отвечают на вопросы </a:t>
            </a: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сделать?</a:t>
            </a:r>
            <a:b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Что сделал? Что сделает?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указывают на результат действия, могут обозначать однократность действия.</a:t>
            </a:r>
          </a:p>
          <a:p>
            <a:r>
              <a:rPr lang="ru-RU" sz="3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Сказать, сказал, выучить, прыгнул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1067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070" y="218364"/>
            <a:ext cx="11764370" cy="6359857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Запишите слова в два столбика, разделив их по видам:</a:t>
            </a:r>
            <a:b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поддержать, рассчитывать, ссориться, восставать, рассуждать, рассказать, оттенить, отталкиваться, воззвать, иссохнуть, рассматривать, раззадориться, поддакивать, ссыпать.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911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25919" cy="5871902"/>
          </a:xfrm>
        </p:spPr>
        <p:txBody>
          <a:bodyPr/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Домашнее задание: 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законспектировать и выучить параграф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выполнить упр.69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1014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4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52</Words>
  <Application>Microsoft Office PowerPoint</Application>
  <PresentationFormat>Широкоэкранный</PresentationFormat>
  <Paragraphs>12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Times New Roman</vt:lpstr>
      <vt:lpstr>Тема Office</vt:lpstr>
      <vt:lpstr> Первым – даже в городе, ещё при полном снеге – звенит бубенчик синицы. И не успевает заневестит(?)ся, покрыт(?)ся листвою лес, звонким жемчугом рассыпает(?)ся в нём солнечная песенка зяблика.  И покажет(?)ся тебе, что всю то жизнь живёшь ради такого вот ясного, весеннего утра, когда вдруг «из страны блаженной, незнакомой, дальней» послышит(?)ся пенье петуха – самого простого деревенского певуна! </vt:lpstr>
      <vt:lpstr>1. Подберите синоним к слову неопределённая форма глагола. 2. Какими морфологическими признаками обладает эта форма? 3. О каком из признаков мы не знаем? 4. Как вы считаете этим признаком обладает только эта форма или все глаголы? 5. Какова будет тема сегодняшнего урока? 6. Определите цель урока.</vt:lpstr>
      <vt:lpstr>Говорить                                         сказать говорит                                            сказал говорил будет говорить                              скажет</vt:lpstr>
      <vt:lpstr>Глаголы несовершенного вида: 1. отвечают на вопросы что делать? Что делает? Что делал? Что будет делать? 2. указывают на продолжительность и повторяемость действия говорить, говорил, прыгать, прыгал.</vt:lpstr>
      <vt:lpstr>Запишите слова в два столбика, разделив их по видам: поддержать, рассчитывать, ссориться, восставать, рассуждать, рассказать, оттенить, отталкиваться, воззвать, иссохнуть, рассматривать, раззадориться, поддакивать, ссыпать.</vt:lpstr>
      <vt:lpstr>Домашнее задание:  1) законспектировать и выучить параграф 2) выполнить упр.69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Первым – даже в городе, ещё при полном снеге – звенит бубенчик синицы. И не успевает заневестит(?)ся, покрыт(?)ся листвою лес, звонким жемчугом рассыпается в нём солнечная </dc:title>
  <dc:creator>1</dc:creator>
  <cp:lastModifiedBy>1</cp:lastModifiedBy>
  <cp:revision>12</cp:revision>
  <dcterms:created xsi:type="dcterms:W3CDTF">2016-11-08T05:47:42Z</dcterms:created>
  <dcterms:modified xsi:type="dcterms:W3CDTF">2016-11-08T07:46:29Z</dcterms:modified>
</cp:coreProperties>
</file>