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266" r:id="rId3"/>
    <p:sldId id="270" r:id="rId4"/>
    <p:sldId id="275" r:id="rId5"/>
    <p:sldId id="276" r:id="rId6"/>
    <p:sldId id="277" r:id="rId7"/>
    <p:sldId id="278" r:id="rId8"/>
    <p:sldId id="279" r:id="rId9"/>
    <p:sldId id="265" r:id="rId10"/>
    <p:sldId id="262" r:id="rId11"/>
    <p:sldId id="271" r:id="rId12"/>
    <p:sldId id="272" r:id="rId13"/>
    <p:sldId id="280" r:id="rId14"/>
    <p:sldId id="281" r:id="rId15"/>
    <p:sldId id="269" r:id="rId16"/>
    <p:sldId id="263" r:id="rId17"/>
    <p:sldId id="260" r:id="rId18"/>
    <p:sldId id="258" r:id="rId19"/>
    <p:sldId id="256" r:id="rId20"/>
    <p:sldId id="261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611321346" initials="6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CCE5B"/>
    <a:srgbClr val="E9FA0E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C8B36-D14B-49A6-B820-E3716C1BBAE8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B8636-F2C8-4B5F-A8B4-26951A5692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37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B8636-F2C8-4B5F-A8B4-26951A56922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B8636-F2C8-4B5F-A8B4-26951A56922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B8636-F2C8-4B5F-A8B4-26951A56922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B8636-F2C8-4B5F-A8B4-26951A56922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rgbClr val="000000">
                <a:alpha val="0"/>
              </a:srgbClr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91C20-9F82-42A4-811E-A11486D40605}" type="datetimeFigureOut">
              <a:rPr lang="ru-RU" smtClean="0"/>
              <a:pPr/>
              <a:t>22.01.2018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C9496-F4A4-4AF9-80BD-2E608104B6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gif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gif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gif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14266"/>
            <a:ext cx="905305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ТЕМИРГАЛИЕВ АЯН МАЛИКОВИЧ</a:t>
            </a:r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1" y="2060848"/>
            <a:ext cx="486383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 «Ә» </a:t>
            </a:r>
            <a:r>
              <a:rPr lang="ru-RU" sz="36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36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қушысы</a:t>
            </a:r>
            <a:endParaRPr lang="ru-RU" sz="3600" b="1" cap="none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“Ит – адамның досы”</a:t>
            </a:r>
            <a:endParaRPr lang="ru-RU" sz="36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8" name="Picture 10" descr="линия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9" name="Picture 11" descr="линия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0" name="Picture 12" descr="линия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1" name="Picture 13" descr="линия"/>
            <p:cNvPicPr>
              <a:picLocks noChangeAspect="1" noChangeArrowheads="1" noCrop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pic>
        <p:nvPicPr>
          <p:cNvPr id="13" name="Рисунок 12" descr="р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1876"/>
            <a:ext cx="5438213" cy="2700354"/>
          </a:xfrm>
          <a:prstGeom prst="rect">
            <a:avLst/>
          </a:prstGeom>
        </p:spPr>
      </p:pic>
      <p:pic>
        <p:nvPicPr>
          <p:cNvPr id="1026" name="Picture 2" descr="C:\Users\User\Desktop\ФОТО 1 СЫНЫП 2017Ж\1СЫНЫП ФОТО\20161005_1013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t="24061"/>
          <a:stretch/>
        </p:blipFill>
        <p:spPr bwMode="auto">
          <a:xfrm rot="5781369">
            <a:off x="4651641" y="3012217"/>
            <a:ext cx="4427107" cy="28380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ролрпл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6437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470025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kk-KZ" sz="6000" b="1" spc="150" dirty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Арғы атам жабайы</a:t>
            </a:r>
            <a:endParaRPr lang="ru-RU" sz="6000" b="1" spc="150" dirty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643050"/>
            <a:ext cx="407196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470025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kk-KZ" sz="6000" b="1" dirty="0" smtClean="0">
                <a:ln/>
                <a:latin typeface="Times New Roman" pitchFamily="18" charset="0"/>
                <a:cs typeface="Times New Roman" pitchFamily="18" charset="0"/>
              </a:rPr>
              <a:t>“Ыстықтап кеттім”</a:t>
            </a:r>
            <a:endParaRPr lang="ru-RU" sz="6000" b="1" dirty="0">
              <a:ln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428736"/>
            <a:ext cx="428628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Группа 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5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6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7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8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6+6+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dog1-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0174"/>
            <a:ext cx="4143372" cy="4714908"/>
          </a:xfrm>
          <a:prstGeom prst="rect">
            <a:avLst/>
          </a:prstGeom>
        </p:spPr>
      </p:pic>
      <p:pic>
        <p:nvPicPr>
          <p:cNvPr id="7" name="Рисунок 6" descr="миттм.jpeg"/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5429256" y="1571612"/>
            <a:ext cx="3357554" cy="500066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500034" y="285728"/>
            <a:ext cx="8072494" cy="1428736"/>
          </a:xfrm>
          <a:prstGeom prst="cloudCallout">
            <a:avLst>
              <a:gd name="adj1" fmla="val -12578"/>
              <a:gd name="adj2" fmla="val 14602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500042"/>
            <a:ext cx="67721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Иттің тілі неге салақтайды?</a:t>
            </a:r>
            <a:endParaRPr lang="ru-R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11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12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3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4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5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3579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1472" y="428604"/>
            <a:ext cx="22637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аңшы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500042"/>
            <a:ext cx="380777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қызметтік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072074"/>
            <a:ext cx="433689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декоративті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7884" y="5000636"/>
            <a:ext cx="29049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күзетші</a:t>
            </a:r>
            <a:endParaRPr lang="ru-RU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000232" y="2357430"/>
            <a:ext cx="5224572" cy="1714512"/>
            <a:chOff x="2285984" y="3357562"/>
            <a:chExt cx="5224572" cy="1714512"/>
          </a:xfr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285984" y="3357562"/>
              <a:ext cx="5143536" cy="1714512"/>
            </a:xfrm>
            <a:prstGeom prst="round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endParaRPr lang="ru-RU" b="1" spc="15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285984" y="3714752"/>
              <a:ext cx="5224572" cy="1015663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ru-RU" sz="6000" b="1" cap="none" spc="150" dirty="0" err="1" smtClean="0">
                  <a:ln w="11430"/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Иттің түрлері</a:t>
              </a:r>
              <a:endParaRPr lang="ru-RU" sz="6000" b="1" cap="none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Стрелка вверх 12"/>
          <p:cNvSpPr/>
          <p:nvPr/>
        </p:nvSpPr>
        <p:spPr>
          <a:xfrm rot="13154567">
            <a:off x="1827154" y="4306974"/>
            <a:ext cx="571504" cy="785818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 rot="9488862">
            <a:off x="6412226" y="4221510"/>
            <a:ext cx="571504" cy="785818"/>
          </a:xfrm>
          <a:prstGeom prst="upArrow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rot="19552641">
            <a:off x="1957132" y="1378514"/>
            <a:ext cx="571504" cy="785818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верх 15"/>
          <p:cNvSpPr/>
          <p:nvPr/>
        </p:nvSpPr>
        <p:spPr>
          <a:xfrm rot="1342554">
            <a:off x="6557447" y="1365057"/>
            <a:ext cx="571504" cy="785818"/>
          </a:xfrm>
          <a:prstGeom prst="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25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26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27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28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sp>
        <p:nvSpPr>
          <p:cNvPr id="20" name="Стрелка вверх 19"/>
          <p:cNvSpPr/>
          <p:nvPr/>
        </p:nvSpPr>
        <p:spPr>
          <a:xfrm rot="13154567">
            <a:off x="1827154" y="4235536"/>
            <a:ext cx="571504" cy="785818"/>
          </a:xfrm>
          <a:prstGeom prst="upArrow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19552641">
            <a:off x="1957132" y="1307076"/>
            <a:ext cx="571504" cy="785818"/>
          </a:xfrm>
          <a:prstGeom prst="upArrow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1342554">
            <a:off x="6557447" y="1293619"/>
            <a:ext cx="571504" cy="785818"/>
          </a:xfrm>
          <a:prstGeom prst="upArrow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7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8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9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0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pic>
        <p:nvPicPr>
          <p:cNvPr id="14" name="Рисунок 13" descr="dog1-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000372"/>
            <a:ext cx="4857784" cy="363639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285852" y="0"/>
            <a:ext cx="639662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/>
                <a:effectLst/>
                <a:latin typeface="Times New Roman" pitchFamily="18" charset="0"/>
                <a:cs typeface="Times New Roman" pitchFamily="18" charset="0"/>
              </a:rPr>
              <a:t>Мал </a:t>
            </a:r>
            <a:r>
              <a:rPr lang="ru-RU" sz="8800" b="1" cap="none" spc="0" dirty="0" err="1" smtClean="0">
                <a:ln/>
                <a:effectLst/>
                <a:latin typeface="Times New Roman" pitchFamily="18" charset="0"/>
                <a:cs typeface="Times New Roman" pitchFamily="18" charset="0"/>
              </a:rPr>
              <a:t>бағады</a:t>
            </a:r>
            <a:endParaRPr lang="ru-RU" sz="8800" b="1" cap="none" spc="0" dirty="0">
              <a:ln/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C9FCB">
                <a:alpha val="0"/>
              </a:srgb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28604"/>
            <a:ext cx="8429684" cy="6046579"/>
          </a:xfrm>
          <a:prstGeom prst="rect">
            <a:avLst/>
          </a:prstGeom>
        </p:spPr>
      </p:pic>
      <p:pic>
        <p:nvPicPr>
          <p:cNvPr id="4" name="Рисунок 3" descr="dog8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50" y="3786190"/>
            <a:ext cx="4286280" cy="26447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1643050"/>
            <a:ext cx="7858180" cy="421484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D6009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Қасқырдан қорғайды</a:t>
            </a:r>
            <a:endParaRPr lang="ru-RU" sz="5400" b="1" cap="none" spc="0" dirty="0">
              <a:ln w="11430"/>
              <a:solidFill>
                <a:srgbClr val="D6009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Рисунок 6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596" y="0"/>
              <a:ext cx="4214842" cy="428604"/>
            </a:xfrm>
            <a:prstGeom prst="rect">
              <a:avLst/>
            </a:prstGeom>
          </p:spPr>
        </p:pic>
        <p:pic>
          <p:nvPicPr>
            <p:cNvPr id="8" name="Рисунок 7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596" y="6429396"/>
              <a:ext cx="4214842" cy="428604"/>
            </a:xfrm>
            <a:prstGeom prst="rect">
              <a:avLst/>
            </a:prstGeom>
          </p:spPr>
        </p:pic>
        <p:pic>
          <p:nvPicPr>
            <p:cNvPr id="9" name="Рисунок 8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3438" y="0"/>
              <a:ext cx="4071934" cy="428604"/>
            </a:xfrm>
            <a:prstGeom prst="rect">
              <a:avLst/>
            </a:prstGeom>
          </p:spPr>
        </p:pic>
        <p:pic>
          <p:nvPicPr>
            <p:cNvPr id="10" name="Рисунок 9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-1607351" y="4822045"/>
              <a:ext cx="3643306" cy="428604"/>
            </a:xfrm>
            <a:prstGeom prst="rect">
              <a:avLst/>
            </a:prstGeom>
          </p:spPr>
        </p:pic>
        <p:pic>
          <p:nvPicPr>
            <p:cNvPr id="11" name="Рисунок 10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-1607351" y="1607351"/>
              <a:ext cx="3643306" cy="428604"/>
            </a:xfrm>
            <a:prstGeom prst="rect">
              <a:avLst/>
            </a:prstGeom>
          </p:spPr>
        </p:pic>
        <p:pic>
          <p:nvPicPr>
            <p:cNvPr id="12" name="Рисунок 11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108045" y="1607351"/>
              <a:ext cx="3643306" cy="428604"/>
            </a:xfrm>
            <a:prstGeom prst="rect">
              <a:avLst/>
            </a:prstGeom>
          </p:spPr>
        </p:pic>
        <p:pic>
          <p:nvPicPr>
            <p:cNvPr id="13" name="Рисунок 12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7108045" y="4822045"/>
              <a:ext cx="3643306" cy="428604"/>
            </a:xfrm>
            <a:prstGeom prst="rect">
              <a:avLst/>
            </a:prstGeom>
          </p:spPr>
        </p:pic>
        <p:pic>
          <p:nvPicPr>
            <p:cNvPr id="14" name="Рисунок 13" descr="razdeliteli_059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3438" y="6429396"/>
              <a:ext cx="4071934" cy="42860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ооооо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8572560" cy="6286544"/>
          </a:xfrm>
          <a:prstGeom prst="rect">
            <a:avLst/>
          </a:prstGeom>
        </p:spPr>
      </p:pic>
      <p:pic>
        <p:nvPicPr>
          <p:cNvPr id="8" name="Рисунок 7" descr="dog7-16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714752"/>
            <a:ext cx="8786842" cy="27860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42976" y="571480"/>
            <a:ext cx="742955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Иттер</a:t>
            </a:r>
            <a:r>
              <a:rPr lang="ru-RU" sz="72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cap="none" spc="0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72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72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күзетші</a:t>
            </a:r>
            <a:endParaRPr lang="ru-RU" sz="72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1" y="0"/>
            <a:ext cx="9144002" cy="6858000"/>
            <a:chOff x="-1" y="0"/>
            <a:chExt cx="9144002" cy="6858000"/>
          </a:xfrm>
        </p:grpSpPr>
        <p:pic>
          <p:nvPicPr>
            <p:cNvPr id="11" name="Рисунок 10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1"/>
              <a:ext cx="4500563" cy="337522"/>
            </a:xfrm>
            <a:prstGeom prst="rect">
              <a:avLst/>
            </a:prstGeom>
          </p:spPr>
        </p:pic>
        <p:pic>
          <p:nvPicPr>
            <p:cNvPr id="12" name="Рисунок 11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1495" y="0"/>
              <a:ext cx="4762505" cy="357166"/>
            </a:xfrm>
            <a:prstGeom prst="rect">
              <a:avLst/>
            </a:prstGeom>
          </p:spPr>
        </p:pic>
        <p:pic>
          <p:nvPicPr>
            <p:cNvPr id="13" name="Рисунок 12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6500835"/>
              <a:ext cx="4500563" cy="337522"/>
            </a:xfrm>
            <a:prstGeom prst="rect">
              <a:avLst/>
            </a:prstGeom>
          </p:spPr>
        </p:pic>
        <p:pic>
          <p:nvPicPr>
            <p:cNvPr id="14" name="Рисунок 13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1495" y="6500834"/>
              <a:ext cx="4762505" cy="357166"/>
            </a:xfrm>
            <a:prstGeom prst="rect">
              <a:avLst/>
            </a:prstGeom>
          </p:spPr>
        </p:pic>
        <p:pic>
          <p:nvPicPr>
            <p:cNvPr id="15" name="Рисунок 14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-2081521" y="2367248"/>
              <a:ext cx="4500563" cy="337522"/>
            </a:xfrm>
            <a:prstGeom prst="rect">
              <a:avLst/>
            </a:prstGeom>
          </p:spPr>
        </p:pic>
        <p:pic>
          <p:nvPicPr>
            <p:cNvPr id="16" name="Рисунок 15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-2081521" y="4081760"/>
              <a:ext cx="4500563" cy="337522"/>
            </a:xfrm>
            <a:prstGeom prst="rect">
              <a:avLst/>
            </a:prstGeom>
          </p:spPr>
        </p:pic>
        <p:pic>
          <p:nvPicPr>
            <p:cNvPr id="17" name="Рисунок 16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6724958" y="2438687"/>
              <a:ext cx="4500563" cy="337522"/>
            </a:xfrm>
            <a:prstGeom prst="rect">
              <a:avLst/>
            </a:prstGeom>
          </p:spPr>
        </p:pic>
        <p:pic>
          <p:nvPicPr>
            <p:cNvPr id="18" name="Рисунок 17" descr="razdeliteli_044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6724957" y="4081761"/>
              <a:ext cx="4500563" cy="33752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78000">
              <a:srgbClr val="00B050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989.jpg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214282" y="214290"/>
            <a:ext cx="8643998" cy="64294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571635"/>
          </a:xfrm>
        </p:spPr>
        <p:txBody>
          <a:bodyPr>
            <a:noAutofit/>
          </a:bodyPr>
          <a:lstStyle/>
          <a:p>
            <a:r>
              <a:rPr lang="kk-KZ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Ньюфаундленд Аңсарды аяғына тік тұрғызды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ньюфаундленд"/>
          <p:cNvPicPr/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2000232" y="2928934"/>
            <a:ext cx="500066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рллл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8715436" cy="63579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1714513"/>
          </a:xfrm>
        </p:spPr>
        <p:txBody>
          <a:bodyPr>
            <a:normAutofit/>
          </a:bodyPr>
          <a:lstStyle/>
          <a:p>
            <a:r>
              <a:rPr lang="kk-KZ" sz="6600" b="1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Ғарышкер - Лайка</a:t>
            </a:r>
            <a:endParaRPr lang="ru-RU" sz="6600" b="1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www.kerekinfo.kz/uploads/images/00/02/47/2011/04/11/71703f.jpg"/>
          <p:cNvPicPr/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1285852" y="1928802"/>
            <a:ext cx="642942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00000">
                <a:alpha val="0"/>
              </a:srgbClr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опп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643998" cy="642942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5357850" cy="61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786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470025"/>
          </a:xfrm>
        </p:spPr>
        <p:txBody>
          <a:bodyPr>
            <a:noAutofit/>
          </a:bodyPr>
          <a:lstStyle/>
          <a:p>
            <a:r>
              <a:rPr lang="kk-KZ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Мультфильмді кім жақсы көрмес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857224" y="2143116"/>
            <a:ext cx="71438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Группа 5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7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8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9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0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0"/>
            <a:ext cx="7772400" cy="147002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sz="60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Қарағанды циркі</a:t>
            </a:r>
            <a:endParaRPr lang="ru-RU" sz="6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1571604" y="1500174"/>
            <a:ext cx="557216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Группа 5"/>
          <p:cNvGrpSpPr/>
          <p:nvPr/>
        </p:nvGrpSpPr>
        <p:grpSpPr>
          <a:xfrm>
            <a:off x="0" y="0"/>
            <a:ext cx="9144004" cy="6858001"/>
            <a:chOff x="-4" y="0"/>
            <a:chExt cx="9144004" cy="6858001"/>
          </a:xfrm>
        </p:grpSpPr>
        <p:pic>
          <p:nvPicPr>
            <p:cNvPr id="7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8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9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0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pic>
        <p:nvPicPr>
          <p:cNvPr id="11" name="Рисунок 10" descr="dog4-16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38" y="5286388"/>
            <a:ext cx="6667543" cy="116682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олрд.jpg"/>
          <p:cNvPicPr>
            <a:picLocks noChangeAspect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214282" y="214290"/>
            <a:ext cx="8643998" cy="63579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470025"/>
          </a:xfrm>
        </p:spPr>
        <p:txBody>
          <a:bodyPr>
            <a:noAutofit/>
          </a:bodyPr>
          <a:lstStyle/>
          <a:p>
            <a:r>
              <a:rPr lang="kk-KZ" sz="4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Циркте иттердің өнері тамаша екен</a:t>
            </a:r>
            <a:endParaRPr lang="ru-RU" sz="4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2285984" y="1928802"/>
            <a:ext cx="5715040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Группа 5"/>
          <p:cNvGrpSpPr/>
          <p:nvPr/>
        </p:nvGrpSpPr>
        <p:grpSpPr>
          <a:xfrm>
            <a:off x="-4" y="-1"/>
            <a:ext cx="9144004" cy="6858001"/>
            <a:chOff x="-4" y="0"/>
            <a:chExt cx="9144004" cy="6858001"/>
          </a:xfrm>
        </p:grpSpPr>
        <p:pic>
          <p:nvPicPr>
            <p:cNvPr id="7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8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9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0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нене.jpg"/>
          <p:cNvPicPr>
            <a:picLocks noChangeAspect="1"/>
          </p:cNvPicPr>
          <p:nvPr/>
        </p:nvPicPr>
        <p:blipFill>
          <a:blip r:embed="rId2"/>
          <a:srcRect l="32072" b="2761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7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8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9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0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  <p:sp>
        <p:nvSpPr>
          <p:cNvPr id="13" name="Заголовок 1"/>
          <p:cNvSpPr>
            <a:spLocks noGrp="1"/>
          </p:cNvSpPr>
          <p:nvPr>
            <p:ph type="ctrTitle"/>
          </p:nvPr>
        </p:nvSpPr>
        <p:spPr>
          <a:xfrm>
            <a:off x="1285852" y="571480"/>
            <a:ext cx="6415078" cy="2041529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kk-KZ" sz="54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“Суықтан да, </a:t>
            </a:r>
            <a:br>
              <a:rPr lang="kk-KZ" sz="54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жұмыстан да қорықпаймыз”</a:t>
            </a:r>
            <a:endParaRPr lang="ru-RU" sz="5400" b="1" dirty="0">
              <a:ln/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dog6-15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3643314"/>
            <a:ext cx="3857652" cy="3021806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rgbClr val="000000">
                <a:alpha val="0"/>
              </a:srgbClr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2971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470025"/>
          </a:xfrm>
        </p:spPr>
        <p:txBody>
          <a:bodyPr>
            <a:normAutofit/>
          </a:bodyPr>
          <a:lstStyle/>
          <a:p>
            <a:r>
              <a:rPr lang="kk-KZ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Полецей ит - Зингер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kerekinfo.kz/uploads/images/00/06/62/2011/11/28/253e52.jpg"/>
          <p:cNvPicPr/>
          <p:nvPr/>
        </p:nvPicPr>
        <p:blipFill>
          <a:blip r:embed="rId4"/>
          <a:srcRect l="15278" t="8642" r="26389" b="4938"/>
          <a:stretch>
            <a:fillRect/>
          </a:stretch>
        </p:blipFill>
        <p:spPr bwMode="auto">
          <a:xfrm>
            <a:off x="2928926" y="1214422"/>
            <a:ext cx="350046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8929718" cy="6688669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57158" y="1142984"/>
            <a:ext cx="3357586" cy="4429156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Мұқан аға, </a:t>
            </a:r>
            <a:b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Динго мен әкем </a:t>
            </a:r>
            <a:b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Қарағандыны </a:t>
            </a:r>
            <a:b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лаңкестерден </a:t>
            </a:r>
            <a:b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қорғайды</a:t>
            </a:r>
            <a:endParaRPr lang="ru-RU" sz="3600" b="1" dirty="0">
              <a:ln w="11430"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\Мои документы\Мои рисунки\2011_06_30\S6300229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657600" y="0"/>
            <a:ext cx="5486400" cy="6858000"/>
          </a:xfrm>
          <a:prstGeom prst="rect">
            <a:avLst/>
          </a:prstGeom>
          <a:noFill/>
        </p:spPr>
      </p:pic>
      <p:grpSp>
        <p:nvGrpSpPr>
          <p:cNvPr id="4" name="Группа 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5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6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7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rgbClr val="000082">
                <a:alpha val="85000"/>
              </a:srgbClr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1"/>
            <a:ext cx="8640000" cy="63094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470025"/>
          </a:xfrm>
        </p:spPr>
        <p:txBody>
          <a:bodyPr>
            <a:noAutofit/>
          </a:bodyPr>
          <a:lstStyle/>
          <a:p>
            <a:r>
              <a:rPr lang="kk-KZ" sz="54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де өскенде кинолог боламын</a:t>
            </a:r>
            <a:endParaRPr lang="ru-RU" sz="54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5" name="Picture 10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6" name="Picture 11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7" name="Picture 12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8" name="Picture 13" descr="линия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щшг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643998" cy="63579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47002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sz="48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Жаттығу жасаудан жалықпаймыз</a:t>
            </a:r>
            <a:endParaRPr lang="ru-RU" sz="48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857224" y="2143116"/>
            <a:ext cx="3791606" cy="394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4714875" y="2357430"/>
            <a:ext cx="427549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Группа 4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6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7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8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9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фф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2092"/>
            <a:ext cx="8715436" cy="65030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470025"/>
          </a:xfrm>
        </p:spPr>
        <p:txBody>
          <a:bodyPr>
            <a:noAutofit/>
          </a:bodyPr>
          <a:lstStyle/>
          <a:p>
            <a:r>
              <a:rPr lang="kk-KZ" sz="4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“Тарлан қандай екен?” </a:t>
            </a:r>
            <a:br>
              <a:rPr lang="kk-KZ" sz="4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80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 менің итім</a:t>
            </a:r>
            <a:endParaRPr lang="ru-RU" sz="4800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dmin\Мои документы\Мои рисунки\2011_06_30\S6300218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714348" y="1928802"/>
            <a:ext cx="6363274" cy="4643470"/>
          </a:xfrm>
          <a:prstGeom prst="rect">
            <a:avLst/>
          </a:prstGeom>
          <a:noFill/>
        </p:spPr>
      </p:pic>
      <p:grpSp>
        <p:nvGrpSpPr>
          <p:cNvPr id="4" name="Группа 3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5" name="Picture 10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6" name="Picture 11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7" name="Picture 12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8" name="Picture 13" descr="линия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A603AB">
                <a:alpha val="36000"/>
              </a:srgbClr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og5-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28604"/>
            <a:ext cx="3286148" cy="2026047"/>
          </a:xfrm>
          <a:prstGeom prst="rect">
            <a:avLst/>
          </a:prstGeom>
        </p:spPr>
      </p:pic>
      <p:pic>
        <p:nvPicPr>
          <p:cNvPr id="5" name="Рисунок 4" descr="dog-en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3786166"/>
            <a:ext cx="3071834" cy="30718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596" y="1928802"/>
            <a:ext cx="773263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Times New Roman" pitchFamily="18" charset="0"/>
                <a:cs typeface="Times New Roman" pitchFamily="18" charset="0"/>
              </a:rPr>
              <a:t>көп рахмет!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-4" y="-24"/>
            <a:ext cx="9144004" cy="6858001"/>
            <a:chOff x="-4" y="0"/>
            <a:chExt cx="9144004" cy="6858001"/>
          </a:xfrm>
        </p:grpSpPr>
        <p:pic>
          <p:nvPicPr>
            <p:cNvPr id="8" name="Picture 10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214290"/>
            </a:xfrm>
            <a:prstGeom prst="rect">
              <a:avLst/>
            </a:prstGeom>
            <a:noFill/>
          </p:spPr>
        </p:pic>
        <p:pic>
          <p:nvPicPr>
            <p:cNvPr id="9" name="Picture 11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-3321862" y="3321859"/>
              <a:ext cx="6858000" cy="214283"/>
            </a:xfrm>
            <a:prstGeom prst="rect">
              <a:avLst/>
            </a:prstGeom>
            <a:noFill/>
          </p:spPr>
        </p:pic>
        <p:pic>
          <p:nvPicPr>
            <p:cNvPr id="10" name="Picture 12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>
              <a:off x="5607859" y="3321859"/>
              <a:ext cx="6858000" cy="214282"/>
            </a:xfrm>
            <a:prstGeom prst="rect">
              <a:avLst/>
            </a:prstGeom>
            <a:noFill/>
          </p:spPr>
        </p:pic>
        <p:pic>
          <p:nvPicPr>
            <p:cNvPr id="11" name="Picture 13" descr="линия"/>
            <p:cNvPicPr>
              <a:picLocks noChangeAspect="1" noChangeArrowheads="1" noCrop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643709"/>
              <a:ext cx="9144000" cy="21429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91</Words>
  <Application>Microsoft Office PowerPoint</Application>
  <PresentationFormat>Экран (4:3)</PresentationFormat>
  <Paragraphs>33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Арғы атам жабайы</vt:lpstr>
      <vt:lpstr>“Ыстықтап кеттім”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Ньюфаундленд Аңсарды аяғына тік тұрғызды</vt:lpstr>
      <vt:lpstr>Ғарышкер - Лайка</vt:lpstr>
      <vt:lpstr>Презентация PowerPoint</vt:lpstr>
      <vt:lpstr>Мультфильмді кім жақсы көрмес</vt:lpstr>
      <vt:lpstr>Қарағанды циркі</vt:lpstr>
      <vt:lpstr>Циркте иттердің өнері тамаша екен</vt:lpstr>
      <vt:lpstr>“Суықтан да,  жұмыстан да қорықпаймыз”</vt:lpstr>
      <vt:lpstr>Полецей ит - Зингер</vt:lpstr>
      <vt:lpstr>Мұқан аға,  Динго мен әкем  Қарағандыны  лаңкестерден  қорғайды</vt:lpstr>
      <vt:lpstr>Мен де өскенде кинолог боламын</vt:lpstr>
      <vt:lpstr>Жаттығу жасаудан жалықпаймыз</vt:lpstr>
      <vt:lpstr>“Тарлан қандай екен?”  Ол менің итім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611321346</dc:creator>
  <cp:lastModifiedBy>1</cp:lastModifiedBy>
  <cp:revision>38</cp:revision>
  <dcterms:created xsi:type="dcterms:W3CDTF">2011-12-10T09:43:23Z</dcterms:created>
  <dcterms:modified xsi:type="dcterms:W3CDTF">2018-01-22T15:38:12Z</dcterms:modified>
</cp:coreProperties>
</file>