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6" r:id="rId9"/>
    <p:sldId id="263" r:id="rId10"/>
    <p:sldId id="264" r:id="rId11"/>
    <p:sldId id="274" r:id="rId12"/>
    <p:sldId id="272" r:id="rId13"/>
    <p:sldId id="268" r:id="rId14"/>
    <p:sldId id="266" r:id="rId15"/>
    <p:sldId id="270" r:id="rId16"/>
    <p:sldId id="271" r:id="rId17"/>
    <p:sldId id="269" r:id="rId18"/>
    <p:sldId id="273" r:id="rId19"/>
    <p:sldId id="267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DC27E-6478-4958-80F6-3B30763B28AB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A63033-5E0B-4120-8523-EF2C9BAE9AD2}">
      <dgm:prSet phldrT="[Текст]" custT="1"/>
      <dgm:spPr/>
      <dgm:t>
        <a:bodyPr/>
        <a:lstStyle/>
        <a:p>
          <a:r>
            <a:rPr lang="en-US" sz="2800" b="1" dirty="0" smtClean="0">
              <a:solidFill>
                <a:srgbClr val="FFFF00"/>
              </a:solidFill>
            </a:rPr>
            <a:t>Computer programs</a:t>
          </a:r>
          <a:endParaRPr lang="ru-RU" sz="2800" b="1" dirty="0">
            <a:solidFill>
              <a:srgbClr val="FFFF00"/>
            </a:solidFill>
          </a:endParaRPr>
        </a:p>
      </dgm:t>
    </dgm:pt>
    <dgm:pt modelId="{503A699B-8B0F-443D-A4EA-D46DCAEA0FB1}" type="parTrans" cxnId="{7A5A2341-3A7B-4E75-9A1E-B282D6C8C4D3}">
      <dgm:prSet/>
      <dgm:spPr/>
      <dgm:t>
        <a:bodyPr/>
        <a:lstStyle/>
        <a:p>
          <a:endParaRPr lang="ru-RU"/>
        </a:p>
      </dgm:t>
    </dgm:pt>
    <dgm:pt modelId="{868BE444-9873-4D22-BEEB-8BBDE0EEDF1B}" type="sibTrans" cxnId="{7A5A2341-3A7B-4E75-9A1E-B282D6C8C4D3}">
      <dgm:prSet/>
      <dgm:spPr/>
      <dgm:t>
        <a:bodyPr/>
        <a:lstStyle/>
        <a:p>
          <a:endParaRPr lang="ru-RU"/>
        </a:p>
      </dgm:t>
    </dgm:pt>
    <dgm:pt modelId="{16286A07-5824-4519-9952-318394A9D841}">
      <dgm:prSet phldrT="[Текст]" custT="1"/>
      <dgm:spPr/>
      <dgm:t>
        <a:bodyPr/>
        <a:lstStyle/>
        <a:p>
          <a:r>
            <a:rPr lang="en-US" sz="3200" b="1" dirty="0" smtClean="0">
              <a:solidFill>
                <a:srgbClr val="FFFF00"/>
              </a:solidFill>
            </a:rPr>
            <a:t>cookery</a:t>
          </a:r>
          <a:endParaRPr lang="ru-RU" sz="3200" b="1" dirty="0" smtClean="0">
            <a:solidFill>
              <a:srgbClr val="FFFF00"/>
            </a:solidFill>
          </a:endParaRPr>
        </a:p>
      </dgm:t>
    </dgm:pt>
    <dgm:pt modelId="{3BFC36E2-6955-4238-B3D4-A201D3E65981}" type="parTrans" cxnId="{C2FD2BEE-8325-4A1F-A660-AF0FB04F2A34}">
      <dgm:prSet/>
      <dgm:spPr/>
      <dgm:t>
        <a:bodyPr/>
        <a:lstStyle/>
        <a:p>
          <a:endParaRPr lang="ru-RU"/>
        </a:p>
      </dgm:t>
    </dgm:pt>
    <dgm:pt modelId="{4418E64C-08D4-469A-9AF4-3386153D402C}" type="sibTrans" cxnId="{C2FD2BEE-8325-4A1F-A660-AF0FB04F2A34}">
      <dgm:prSet/>
      <dgm:spPr/>
      <dgm:t>
        <a:bodyPr/>
        <a:lstStyle/>
        <a:p>
          <a:endParaRPr lang="ru-RU"/>
        </a:p>
      </dgm:t>
    </dgm:pt>
    <dgm:pt modelId="{57BF3E14-9517-4440-85C4-999F6179648A}">
      <dgm:prSet custT="1"/>
      <dgm:spPr/>
      <dgm:t>
        <a:bodyPr/>
        <a:lstStyle/>
        <a:p>
          <a:r>
            <a:rPr lang="en-US" sz="2800" b="1" dirty="0" smtClean="0">
              <a:solidFill>
                <a:srgbClr val="FFFF00"/>
              </a:solidFill>
            </a:rPr>
            <a:t>studying</a:t>
          </a:r>
          <a:endParaRPr lang="ru-RU" sz="2800" dirty="0"/>
        </a:p>
      </dgm:t>
    </dgm:pt>
    <dgm:pt modelId="{2BC974BE-3C15-4897-9705-C96348DD3CD1}" type="parTrans" cxnId="{7FBB3695-8737-4958-8D8E-4BB25074ABF7}">
      <dgm:prSet/>
      <dgm:spPr/>
      <dgm:t>
        <a:bodyPr/>
        <a:lstStyle/>
        <a:p>
          <a:endParaRPr lang="ru-RU"/>
        </a:p>
      </dgm:t>
    </dgm:pt>
    <dgm:pt modelId="{12976879-116E-4AF2-B74E-B10C7C7E0F9B}" type="sibTrans" cxnId="{7FBB3695-8737-4958-8D8E-4BB25074ABF7}">
      <dgm:prSet/>
      <dgm:spPr/>
      <dgm:t>
        <a:bodyPr/>
        <a:lstStyle/>
        <a:p>
          <a:endParaRPr lang="ru-RU"/>
        </a:p>
      </dgm:t>
    </dgm:pt>
    <dgm:pt modelId="{BFF8C4C4-B407-46D1-9D1A-E9B09A00BC22}">
      <dgm:prSet/>
      <dgm:spPr/>
      <dgm:t>
        <a:bodyPr/>
        <a:lstStyle/>
        <a:p>
          <a:r>
            <a:rPr lang="en-US" b="1" dirty="0" smtClean="0">
              <a:solidFill>
                <a:srgbClr val="FFFF00"/>
              </a:solidFill>
            </a:rPr>
            <a:t>travelling</a:t>
          </a:r>
          <a:endParaRPr lang="ru-RU" dirty="0"/>
        </a:p>
      </dgm:t>
    </dgm:pt>
    <dgm:pt modelId="{12505159-4A28-453B-B824-BC246FD4710B}" type="parTrans" cxnId="{4CC1CABE-F2F7-435B-93F7-EBEF226EB339}">
      <dgm:prSet/>
      <dgm:spPr/>
      <dgm:t>
        <a:bodyPr/>
        <a:lstStyle/>
        <a:p>
          <a:endParaRPr lang="ru-RU"/>
        </a:p>
      </dgm:t>
    </dgm:pt>
    <dgm:pt modelId="{92DEFF88-284F-4BE1-A026-127065E02423}" type="sibTrans" cxnId="{4CC1CABE-F2F7-435B-93F7-EBEF226EB339}">
      <dgm:prSet/>
      <dgm:spPr/>
      <dgm:t>
        <a:bodyPr/>
        <a:lstStyle/>
        <a:p>
          <a:endParaRPr lang="ru-RU"/>
        </a:p>
      </dgm:t>
    </dgm:pt>
    <dgm:pt modelId="{8EFA0566-8E60-40C8-B07B-89EF73FE44B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 smtClean="0">
              <a:solidFill>
                <a:srgbClr val="FFFF00"/>
              </a:solidFill>
            </a:rPr>
            <a:t>Films</a:t>
          </a:r>
        </a:p>
        <a:p>
          <a:pPr>
            <a:lnSpc>
              <a:spcPct val="100000"/>
            </a:lnSpc>
          </a:pPr>
          <a:r>
            <a:rPr lang="en-US" sz="2400" b="1" dirty="0" smtClean="0">
              <a:solidFill>
                <a:srgbClr val="FFFF00"/>
              </a:solidFill>
            </a:rPr>
            <a:t>songs</a:t>
          </a:r>
          <a:endParaRPr lang="ru-RU" sz="2400" dirty="0"/>
        </a:p>
      </dgm:t>
    </dgm:pt>
    <dgm:pt modelId="{7BE70CB8-EC38-494D-B91F-323E54C6CBDF}" type="parTrans" cxnId="{650E399F-2C93-4137-AA77-EF16531E003A}">
      <dgm:prSet/>
      <dgm:spPr/>
      <dgm:t>
        <a:bodyPr/>
        <a:lstStyle/>
        <a:p>
          <a:endParaRPr lang="ru-RU"/>
        </a:p>
      </dgm:t>
    </dgm:pt>
    <dgm:pt modelId="{79CAB59A-5160-4605-B58D-E85761C13A75}" type="sibTrans" cxnId="{650E399F-2C93-4137-AA77-EF16531E003A}">
      <dgm:prSet/>
      <dgm:spPr/>
      <dgm:t>
        <a:bodyPr/>
        <a:lstStyle/>
        <a:p>
          <a:endParaRPr lang="ru-RU"/>
        </a:p>
      </dgm:t>
    </dgm:pt>
    <dgm:pt modelId="{33DDE313-35DD-44ED-A5EC-E3AEAE5E1B7C}">
      <dgm:prSet custT="1"/>
      <dgm:spPr/>
      <dgm:t>
        <a:bodyPr/>
        <a:lstStyle/>
        <a:p>
          <a:r>
            <a:rPr lang="en-US" sz="2800" b="1" dirty="0" smtClean="0">
              <a:solidFill>
                <a:srgbClr val="FFFF00"/>
              </a:solidFill>
            </a:rPr>
            <a:t>sport</a:t>
          </a:r>
          <a:endParaRPr lang="ru-RU" sz="2800" dirty="0"/>
        </a:p>
      </dgm:t>
    </dgm:pt>
    <dgm:pt modelId="{D1753635-489C-4871-BB54-C10991E33D67}" type="parTrans" cxnId="{10FF5ECB-114A-4735-8109-5F6CA57891EF}">
      <dgm:prSet/>
      <dgm:spPr/>
      <dgm:t>
        <a:bodyPr/>
        <a:lstStyle/>
        <a:p>
          <a:endParaRPr lang="ru-RU"/>
        </a:p>
      </dgm:t>
    </dgm:pt>
    <dgm:pt modelId="{4A7ACB34-D525-43D4-A2F6-803B8208D0FA}" type="sibTrans" cxnId="{10FF5ECB-114A-4735-8109-5F6CA57891EF}">
      <dgm:prSet/>
      <dgm:spPr/>
      <dgm:t>
        <a:bodyPr/>
        <a:lstStyle/>
        <a:p>
          <a:endParaRPr lang="ru-RU"/>
        </a:p>
      </dgm:t>
    </dgm:pt>
    <dgm:pt modelId="{851BC0B3-CF92-4BD6-BEA2-11E5054E1569}">
      <dgm:prSet/>
      <dgm:spPr/>
      <dgm:t>
        <a:bodyPr/>
        <a:lstStyle/>
        <a:p>
          <a:r>
            <a:rPr lang="en-US" b="1" smtClean="0">
              <a:solidFill>
                <a:srgbClr val="FFFF00"/>
              </a:solidFill>
            </a:rPr>
            <a:t>job</a:t>
          </a:r>
          <a:endParaRPr lang="ru-RU"/>
        </a:p>
      </dgm:t>
    </dgm:pt>
    <dgm:pt modelId="{A3961087-908E-4113-8C50-7168F8625034}" type="parTrans" cxnId="{92B785A3-1F00-43D8-9031-83B501ABD0BB}">
      <dgm:prSet/>
      <dgm:spPr/>
      <dgm:t>
        <a:bodyPr/>
        <a:lstStyle/>
        <a:p>
          <a:endParaRPr lang="ru-RU"/>
        </a:p>
      </dgm:t>
    </dgm:pt>
    <dgm:pt modelId="{A42B5B60-B018-4177-8B03-B6C34602A4CD}" type="sibTrans" cxnId="{92B785A3-1F00-43D8-9031-83B501ABD0BB}">
      <dgm:prSet/>
      <dgm:spPr/>
      <dgm:t>
        <a:bodyPr/>
        <a:lstStyle/>
        <a:p>
          <a:endParaRPr lang="ru-RU"/>
        </a:p>
      </dgm:t>
    </dgm:pt>
    <dgm:pt modelId="{A72879B2-0196-4A94-A9D9-802B4E7E9032}" type="pres">
      <dgm:prSet presAssocID="{845DC27E-6478-4958-80F6-3B30763B28A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BD382D-39A8-4413-BB28-C1E9DD6CBF53}" type="pres">
      <dgm:prSet presAssocID="{1BA63033-5E0B-4120-8523-EF2C9BAE9AD2}" presName="node" presStyleLbl="node1" presStyleIdx="0" presStyleCnt="7" custScaleX="237736" custRadScaleRad="93348" custRadScaleInc="-90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E75E21-1047-4ED5-AE6D-00194B17B1C8}" type="pres">
      <dgm:prSet presAssocID="{1BA63033-5E0B-4120-8523-EF2C9BAE9AD2}" presName="spNode" presStyleCnt="0"/>
      <dgm:spPr/>
    </dgm:pt>
    <dgm:pt modelId="{09126CB7-47AC-4848-A1EB-FC69B0CA4B14}" type="pres">
      <dgm:prSet presAssocID="{868BE444-9873-4D22-BEEB-8BBDE0EEDF1B}" presName="sibTrans" presStyleLbl="sibTrans1D1" presStyleIdx="0" presStyleCnt="7"/>
      <dgm:spPr/>
      <dgm:t>
        <a:bodyPr/>
        <a:lstStyle/>
        <a:p>
          <a:endParaRPr lang="ru-RU"/>
        </a:p>
      </dgm:t>
    </dgm:pt>
    <dgm:pt modelId="{363DFBEF-94A7-47BA-91E9-8491B9A32696}" type="pres">
      <dgm:prSet presAssocID="{BFF8C4C4-B407-46D1-9D1A-E9B09A00BC22}" presName="node" presStyleLbl="node1" presStyleIdx="1" presStyleCnt="7" custScaleX="156802" custRadScaleRad="104407" custRadScaleInc="47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3B10ED-79C2-48C9-ADC2-2BE088620E4C}" type="pres">
      <dgm:prSet presAssocID="{BFF8C4C4-B407-46D1-9D1A-E9B09A00BC22}" presName="spNode" presStyleCnt="0"/>
      <dgm:spPr/>
    </dgm:pt>
    <dgm:pt modelId="{18F696FA-1CE5-4118-A6A7-F41377971561}" type="pres">
      <dgm:prSet presAssocID="{92DEFF88-284F-4BE1-A026-127065E02423}" presName="sibTrans" presStyleLbl="sibTrans1D1" presStyleIdx="1" presStyleCnt="7"/>
      <dgm:spPr/>
      <dgm:t>
        <a:bodyPr/>
        <a:lstStyle/>
        <a:p>
          <a:endParaRPr lang="ru-RU"/>
        </a:p>
      </dgm:t>
    </dgm:pt>
    <dgm:pt modelId="{07C6F6D9-4EF0-4BD1-980F-3F553067D106}" type="pres">
      <dgm:prSet presAssocID="{57BF3E14-9517-4440-85C4-999F6179648A}" presName="node" presStyleLbl="node1" presStyleIdx="2" presStyleCnt="7" custScaleX="169377" custScaleY="1358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7110A4-B6DE-468C-8EE4-35E08523E15A}" type="pres">
      <dgm:prSet presAssocID="{57BF3E14-9517-4440-85C4-999F6179648A}" presName="spNode" presStyleCnt="0"/>
      <dgm:spPr/>
    </dgm:pt>
    <dgm:pt modelId="{E4478279-8E4D-4B00-8AA9-32596AE5681F}" type="pres">
      <dgm:prSet presAssocID="{12976879-116E-4AF2-B74E-B10C7C7E0F9B}" presName="sibTrans" presStyleLbl="sibTrans1D1" presStyleIdx="2" presStyleCnt="7"/>
      <dgm:spPr/>
      <dgm:t>
        <a:bodyPr/>
        <a:lstStyle/>
        <a:p>
          <a:endParaRPr lang="ru-RU"/>
        </a:p>
      </dgm:t>
    </dgm:pt>
    <dgm:pt modelId="{383B2EFC-B287-4E89-BD5B-833B50F9E6C7}" type="pres">
      <dgm:prSet presAssocID="{851BC0B3-CF92-4BD6-BEA2-11E5054E1569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988401-E932-4020-9558-22974F0A4C7E}" type="pres">
      <dgm:prSet presAssocID="{851BC0B3-CF92-4BD6-BEA2-11E5054E1569}" presName="spNode" presStyleCnt="0"/>
      <dgm:spPr/>
    </dgm:pt>
    <dgm:pt modelId="{1FF4FD01-A4EF-40BD-AF33-614674453754}" type="pres">
      <dgm:prSet presAssocID="{A42B5B60-B018-4177-8B03-B6C34602A4CD}" presName="sibTrans" presStyleLbl="sibTrans1D1" presStyleIdx="3" presStyleCnt="7"/>
      <dgm:spPr/>
      <dgm:t>
        <a:bodyPr/>
        <a:lstStyle/>
        <a:p>
          <a:endParaRPr lang="ru-RU"/>
        </a:p>
      </dgm:t>
    </dgm:pt>
    <dgm:pt modelId="{814AFA97-0147-4310-9119-5C1F6B1E1632}" type="pres">
      <dgm:prSet presAssocID="{16286A07-5824-4519-9952-318394A9D841}" presName="node" presStyleLbl="node1" presStyleIdx="4" presStyleCnt="7" custScaleX="1703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370B76-6C33-474D-850E-369D49A2D0D3}" type="pres">
      <dgm:prSet presAssocID="{16286A07-5824-4519-9952-318394A9D841}" presName="spNode" presStyleCnt="0"/>
      <dgm:spPr/>
    </dgm:pt>
    <dgm:pt modelId="{6C8FC36D-C6A2-4947-AD7F-679B6087633D}" type="pres">
      <dgm:prSet presAssocID="{4418E64C-08D4-469A-9AF4-3386153D402C}" presName="sibTrans" presStyleLbl="sibTrans1D1" presStyleIdx="4" presStyleCnt="7"/>
      <dgm:spPr/>
      <dgm:t>
        <a:bodyPr/>
        <a:lstStyle/>
        <a:p>
          <a:endParaRPr lang="ru-RU"/>
        </a:p>
      </dgm:t>
    </dgm:pt>
    <dgm:pt modelId="{2666714D-57C0-4909-B3C5-029D50016A09}" type="pres">
      <dgm:prSet presAssocID="{8EFA0566-8E60-40C8-B07B-89EF73FE44B4}" presName="node" presStyleLbl="node1" presStyleIdx="5" presStyleCnt="7" custScaleX="153337" custScaleY="1358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199DD9-D3CD-4B76-ADCD-839A1DA50257}" type="pres">
      <dgm:prSet presAssocID="{8EFA0566-8E60-40C8-B07B-89EF73FE44B4}" presName="spNode" presStyleCnt="0"/>
      <dgm:spPr/>
    </dgm:pt>
    <dgm:pt modelId="{2D80FCF8-E4FE-4D58-8E9C-B3AF64D6CB21}" type="pres">
      <dgm:prSet presAssocID="{79CAB59A-5160-4605-B58D-E85761C13A75}" presName="sibTrans" presStyleLbl="sibTrans1D1" presStyleIdx="5" presStyleCnt="7"/>
      <dgm:spPr/>
      <dgm:t>
        <a:bodyPr/>
        <a:lstStyle/>
        <a:p>
          <a:endParaRPr lang="ru-RU"/>
        </a:p>
      </dgm:t>
    </dgm:pt>
    <dgm:pt modelId="{2C776879-52B7-4BBF-8831-73F976E561F0}" type="pres">
      <dgm:prSet presAssocID="{33DDE313-35DD-44ED-A5EC-E3AEAE5E1B7C}" presName="node" presStyleLbl="node1" presStyleIdx="6" presStyleCnt="7" custScaleX="156153" custRadScaleRad="102995" custRadScaleInc="-443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4B9B8-5786-4899-8F59-638DDA51C494}" type="pres">
      <dgm:prSet presAssocID="{33DDE313-35DD-44ED-A5EC-E3AEAE5E1B7C}" presName="spNode" presStyleCnt="0"/>
      <dgm:spPr/>
    </dgm:pt>
    <dgm:pt modelId="{1ACDEA9C-A2AA-434D-97CB-B430A1DF7227}" type="pres">
      <dgm:prSet presAssocID="{4A7ACB34-D525-43D4-A2F6-803B8208D0FA}" presName="sibTrans" presStyleLbl="sibTrans1D1" presStyleIdx="6" presStyleCnt="7"/>
      <dgm:spPr/>
      <dgm:t>
        <a:bodyPr/>
        <a:lstStyle/>
        <a:p>
          <a:endParaRPr lang="ru-RU"/>
        </a:p>
      </dgm:t>
    </dgm:pt>
  </dgm:ptLst>
  <dgm:cxnLst>
    <dgm:cxn modelId="{D7B6D979-F23F-46E1-B19E-4575723DF812}" type="presOf" srcId="{845DC27E-6478-4958-80F6-3B30763B28AB}" destId="{A72879B2-0196-4A94-A9D9-802B4E7E9032}" srcOrd="0" destOrd="0" presId="urn:microsoft.com/office/officeart/2005/8/layout/cycle6"/>
    <dgm:cxn modelId="{D07C580D-35FA-4A70-A9D6-457B33B264D4}" type="presOf" srcId="{16286A07-5824-4519-9952-318394A9D841}" destId="{814AFA97-0147-4310-9119-5C1F6B1E1632}" srcOrd="0" destOrd="0" presId="urn:microsoft.com/office/officeart/2005/8/layout/cycle6"/>
    <dgm:cxn modelId="{92B785A3-1F00-43D8-9031-83B501ABD0BB}" srcId="{845DC27E-6478-4958-80F6-3B30763B28AB}" destId="{851BC0B3-CF92-4BD6-BEA2-11E5054E1569}" srcOrd="3" destOrd="0" parTransId="{A3961087-908E-4113-8C50-7168F8625034}" sibTransId="{A42B5B60-B018-4177-8B03-B6C34602A4CD}"/>
    <dgm:cxn modelId="{3944A6B8-85A6-4328-AAF1-8EB292B805F3}" type="presOf" srcId="{4418E64C-08D4-469A-9AF4-3386153D402C}" destId="{6C8FC36D-C6A2-4947-AD7F-679B6087633D}" srcOrd="0" destOrd="0" presId="urn:microsoft.com/office/officeart/2005/8/layout/cycle6"/>
    <dgm:cxn modelId="{2D404CA9-DE66-4D9B-A7F2-DBF49970AB6E}" type="presOf" srcId="{79CAB59A-5160-4605-B58D-E85761C13A75}" destId="{2D80FCF8-E4FE-4D58-8E9C-B3AF64D6CB21}" srcOrd="0" destOrd="0" presId="urn:microsoft.com/office/officeart/2005/8/layout/cycle6"/>
    <dgm:cxn modelId="{C0A91CF1-2313-4DAA-B934-8116E230968A}" type="presOf" srcId="{868BE444-9873-4D22-BEEB-8BBDE0EEDF1B}" destId="{09126CB7-47AC-4848-A1EB-FC69B0CA4B14}" srcOrd="0" destOrd="0" presId="urn:microsoft.com/office/officeart/2005/8/layout/cycle6"/>
    <dgm:cxn modelId="{4CC1CABE-F2F7-435B-93F7-EBEF226EB339}" srcId="{845DC27E-6478-4958-80F6-3B30763B28AB}" destId="{BFF8C4C4-B407-46D1-9D1A-E9B09A00BC22}" srcOrd="1" destOrd="0" parTransId="{12505159-4A28-453B-B824-BC246FD4710B}" sibTransId="{92DEFF88-284F-4BE1-A026-127065E02423}"/>
    <dgm:cxn modelId="{2CFECF77-F407-4B40-81C8-6DAEFD209D0A}" type="presOf" srcId="{BFF8C4C4-B407-46D1-9D1A-E9B09A00BC22}" destId="{363DFBEF-94A7-47BA-91E9-8491B9A32696}" srcOrd="0" destOrd="0" presId="urn:microsoft.com/office/officeart/2005/8/layout/cycle6"/>
    <dgm:cxn modelId="{6A226A05-25C8-4076-956F-5DD8641A857A}" type="presOf" srcId="{1BA63033-5E0B-4120-8523-EF2C9BAE9AD2}" destId="{74BD382D-39A8-4413-BB28-C1E9DD6CBF53}" srcOrd="0" destOrd="0" presId="urn:microsoft.com/office/officeart/2005/8/layout/cycle6"/>
    <dgm:cxn modelId="{7A5A2341-3A7B-4E75-9A1E-B282D6C8C4D3}" srcId="{845DC27E-6478-4958-80F6-3B30763B28AB}" destId="{1BA63033-5E0B-4120-8523-EF2C9BAE9AD2}" srcOrd="0" destOrd="0" parTransId="{503A699B-8B0F-443D-A4EA-D46DCAEA0FB1}" sibTransId="{868BE444-9873-4D22-BEEB-8BBDE0EEDF1B}"/>
    <dgm:cxn modelId="{AB08B9F6-088B-48DB-AA46-91994ADD8E3F}" type="presOf" srcId="{92DEFF88-284F-4BE1-A026-127065E02423}" destId="{18F696FA-1CE5-4118-A6A7-F41377971561}" srcOrd="0" destOrd="0" presId="urn:microsoft.com/office/officeart/2005/8/layout/cycle6"/>
    <dgm:cxn modelId="{0AE293D6-6FC3-421E-B02B-021E20304865}" type="presOf" srcId="{12976879-116E-4AF2-B74E-B10C7C7E0F9B}" destId="{E4478279-8E4D-4B00-8AA9-32596AE5681F}" srcOrd="0" destOrd="0" presId="urn:microsoft.com/office/officeart/2005/8/layout/cycle6"/>
    <dgm:cxn modelId="{10FF5ECB-114A-4735-8109-5F6CA57891EF}" srcId="{845DC27E-6478-4958-80F6-3B30763B28AB}" destId="{33DDE313-35DD-44ED-A5EC-E3AEAE5E1B7C}" srcOrd="6" destOrd="0" parTransId="{D1753635-489C-4871-BB54-C10991E33D67}" sibTransId="{4A7ACB34-D525-43D4-A2F6-803B8208D0FA}"/>
    <dgm:cxn modelId="{103DA474-A8D2-4166-9BAE-FBEBE25F1C62}" type="presOf" srcId="{A42B5B60-B018-4177-8B03-B6C34602A4CD}" destId="{1FF4FD01-A4EF-40BD-AF33-614674453754}" srcOrd="0" destOrd="0" presId="urn:microsoft.com/office/officeart/2005/8/layout/cycle6"/>
    <dgm:cxn modelId="{7FBDB773-CF25-4C7A-B33F-A9938BE5BA31}" type="presOf" srcId="{57BF3E14-9517-4440-85C4-999F6179648A}" destId="{07C6F6D9-4EF0-4BD1-980F-3F553067D106}" srcOrd="0" destOrd="0" presId="urn:microsoft.com/office/officeart/2005/8/layout/cycle6"/>
    <dgm:cxn modelId="{48D0D9C5-0153-46AA-B01E-69136DD06013}" type="presOf" srcId="{4A7ACB34-D525-43D4-A2F6-803B8208D0FA}" destId="{1ACDEA9C-A2AA-434D-97CB-B430A1DF7227}" srcOrd="0" destOrd="0" presId="urn:microsoft.com/office/officeart/2005/8/layout/cycle6"/>
    <dgm:cxn modelId="{650E399F-2C93-4137-AA77-EF16531E003A}" srcId="{845DC27E-6478-4958-80F6-3B30763B28AB}" destId="{8EFA0566-8E60-40C8-B07B-89EF73FE44B4}" srcOrd="5" destOrd="0" parTransId="{7BE70CB8-EC38-494D-B91F-323E54C6CBDF}" sibTransId="{79CAB59A-5160-4605-B58D-E85761C13A75}"/>
    <dgm:cxn modelId="{124B5924-81AA-413E-A867-66507290C0B4}" type="presOf" srcId="{33DDE313-35DD-44ED-A5EC-E3AEAE5E1B7C}" destId="{2C776879-52B7-4BBF-8831-73F976E561F0}" srcOrd="0" destOrd="0" presId="urn:microsoft.com/office/officeart/2005/8/layout/cycle6"/>
    <dgm:cxn modelId="{C2FD2BEE-8325-4A1F-A660-AF0FB04F2A34}" srcId="{845DC27E-6478-4958-80F6-3B30763B28AB}" destId="{16286A07-5824-4519-9952-318394A9D841}" srcOrd="4" destOrd="0" parTransId="{3BFC36E2-6955-4238-B3D4-A201D3E65981}" sibTransId="{4418E64C-08D4-469A-9AF4-3386153D402C}"/>
    <dgm:cxn modelId="{9D489A57-1828-4CD8-B548-473B7006F6BD}" type="presOf" srcId="{8EFA0566-8E60-40C8-B07B-89EF73FE44B4}" destId="{2666714D-57C0-4909-B3C5-029D50016A09}" srcOrd="0" destOrd="0" presId="urn:microsoft.com/office/officeart/2005/8/layout/cycle6"/>
    <dgm:cxn modelId="{7FBB3695-8737-4958-8D8E-4BB25074ABF7}" srcId="{845DC27E-6478-4958-80F6-3B30763B28AB}" destId="{57BF3E14-9517-4440-85C4-999F6179648A}" srcOrd="2" destOrd="0" parTransId="{2BC974BE-3C15-4897-9705-C96348DD3CD1}" sibTransId="{12976879-116E-4AF2-B74E-B10C7C7E0F9B}"/>
    <dgm:cxn modelId="{759CF86F-B516-439B-BAEA-747DD5F6E6D2}" type="presOf" srcId="{851BC0B3-CF92-4BD6-BEA2-11E5054E1569}" destId="{383B2EFC-B287-4E89-BD5B-833B50F9E6C7}" srcOrd="0" destOrd="0" presId="urn:microsoft.com/office/officeart/2005/8/layout/cycle6"/>
    <dgm:cxn modelId="{25F8DBCD-0B36-4532-A4CD-5D071634AEC3}" type="presParOf" srcId="{A72879B2-0196-4A94-A9D9-802B4E7E9032}" destId="{74BD382D-39A8-4413-BB28-C1E9DD6CBF53}" srcOrd="0" destOrd="0" presId="urn:microsoft.com/office/officeart/2005/8/layout/cycle6"/>
    <dgm:cxn modelId="{851E64DE-683C-4BD2-872C-8BF225E03102}" type="presParOf" srcId="{A72879B2-0196-4A94-A9D9-802B4E7E9032}" destId="{A8E75E21-1047-4ED5-AE6D-00194B17B1C8}" srcOrd="1" destOrd="0" presId="urn:microsoft.com/office/officeart/2005/8/layout/cycle6"/>
    <dgm:cxn modelId="{DAE1771D-82AF-42D4-B9AE-2097EF3E2128}" type="presParOf" srcId="{A72879B2-0196-4A94-A9D9-802B4E7E9032}" destId="{09126CB7-47AC-4848-A1EB-FC69B0CA4B14}" srcOrd="2" destOrd="0" presId="urn:microsoft.com/office/officeart/2005/8/layout/cycle6"/>
    <dgm:cxn modelId="{C90A9D18-F838-4ED9-A281-C85663B13E36}" type="presParOf" srcId="{A72879B2-0196-4A94-A9D9-802B4E7E9032}" destId="{363DFBEF-94A7-47BA-91E9-8491B9A32696}" srcOrd="3" destOrd="0" presId="urn:microsoft.com/office/officeart/2005/8/layout/cycle6"/>
    <dgm:cxn modelId="{DCA33FC0-BD65-473D-896D-90AA91E6F939}" type="presParOf" srcId="{A72879B2-0196-4A94-A9D9-802B4E7E9032}" destId="{083B10ED-79C2-48C9-ADC2-2BE088620E4C}" srcOrd="4" destOrd="0" presId="urn:microsoft.com/office/officeart/2005/8/layout/cycle6"/>
    <dgm:cxn modelId="{FA53B234-D851-419C-BF5C-2A030C352DED}" type="presParOf" srcId="{A72879B2-0196-4A94-A9D9-802B4E7E9032}" destId="{18F696FA-1CE5-4118-A6A7-F41377971561}" srcOrd="5" destOrd="0" presId="urn:microsoft.com/office/officeart/2005/8/layout/cycle6"/>
    <dgm:cxn modelId="{338176AF-413B-49F2-B2E0-342662E9B760}" type="presParOf" srcId="{A72879B2-0196-4A94-A9D9-802B4E7E9032}" destId="{07C6F6D9-4EF0-4BD1-980F-3F553067D106}" srcOrd="6" destOrd="0" presId="urn:microsoft.com/office/officeart/2005/8/layout/cycle6"/>
    <dgm:cxn modelId="{B51219D7-FFF3-4CCA-BC16-2CC3435D2A78}" type="presParOf" srcId="{A72879B2-0196-4A94-A9D9-802B4E7E9032}" destId="{4E7110A4-B6DE-468C-8EE4-35E08523E15A}" srcOrd="7" destOrd="0" presId="urn:microsoft.com/office/officeart/2005/8/layout/cycle6"/>
    <dgm:cxn modelId="{F7215CCD-9C6B-4385-9B60-81ED2AF0AB69}" type="presParOf" srcId="{A72879B2-0196-4A94-A9D9-802B4E7E9032}" destId="{E4478279-8E4D-4B00-8AA9-32596AE5681F}" srcOrd="8" destOrd="0" presId="urn:microsoft.com/office/officeart/2005/8/layout/cycle6"/>
    <dgm:cxn modelId="{AC387125-0DE8-4372-B211-CA595FA80D0F}" type="presParOf" srcId="{A72879B2-0196-4A94-A9D9-802B4E7E9032}" destId="{383B2EFC-B287-4E89-BD5B-833B50F9E6C7}" srcOrd="9" destOrd="0" presId="urn:microsoft.com/office/officeart/2005/8/layout/cycle6"/>
    <dgm:cxn modelId="{AFC6E370-8D3F-4CE9-9F30-1F68F8AEB1D9}" type="presParOf" srcId="{A72879B2-0196-4A94-A9D9-802B4E7E9032}" destId="{DF988401-E932-4020-9558-22974F0A4C7E}" srcOrd="10" destOrd="0" presId="urn:microsoft.com/office/officeart/2005/8/layout/cycle6"/>
    <dgm:cxn modelId="{1B401307-EF8A-4801-96E7-40B53FC87454}" type="presParOf" srcId="{A72879B2-0196-4A94-A9D9-802B4E7E9032}" destId="{1FF4FD01-A4EF-40BD-AF33-614674453754}" srcOrd="11" destOrd="0" presId="urn:microsoft.com/office/officeart/2005/8/layout/cycle6"/>
    <dgm:cxn modelId="{4EC99922-ED53-45E0-9EE9-87EA78710457}" type="presParOf" srcId="{A72879B2-0196-4A94-A9D9-802B4E7E9032}" destId="{814AFA97-0147-4310-9119-5C1F6B1E1632}" srcOrd="12" destOrd="0" presId="urn:microsoft.com/office/officeart/2005/8/layout/cycle6"/>
    <dgm:cxn modelId="{B48C9912-C327-45AF-9795-1286CF522FA1}" type="presParOf" srcId="{A72879B2-0196-4A94-A9D9-802B4E7E9032}" destId="{7D370B76-6C33-474D-850E-369D49A2D0D3}" srcOrd="13" destOrd="0" presId="urn:microsoft.com/office/officeart/2005/8/layout/cycle6"/>
    <dgm:cxn modelId="{EA5081A9-B64B-4DBD-B7DF-3E2395E6D018}" type="presParOf" srcId="{A72879B2-0196-4A94-A9D9-802B4E7E9032}" destId="{6C8FC36D-C6A2-4947-AD7F-679B6087633D}" srcOrd="14" destOrd="0" presId="urn:microsoft.com/office/officeart/2005/8/layout/cycle6"/>
    <dgm:cxn modelId="{0968B517-0919-4844-9040-A44F0C84828E}" type="presParOf" srcId="{A72879B2-0196-4A94-A9D9-802B4E7E9032}" destId="{2666714D-57C0-4909-B3C5-029D50016A09}" srcOrd="15" destOrd="0" presId="urn:microsoft.com/office/officeart/2005/8/layout/cycle6"/>
    <dgm:cxn modelId="{3DB537DA-4B65-4FB5-A29F-A7810D5AD1F4}" type="presParOf" srcId="{A72879B2-0196-4A94-A9D9-802B4E7E9032}" destId="{F7199DD9-D3CD-4B76-ADCD-839A1DA50257}" srcOrd="16" destOrd="0" presId="urn:microsoft.com/office/officeart/2005/8/layout/cycle6"/>
    <dgm:cxn modelId="{169F3F11-2D8A-439A-9702-9B985B8B54B6}" type="presParOf" srcId="{A72879B2-0196-4A94-A9D9-802B4E7E9032}" destId="{2D80FCF8-E4FE-4D58-8E9C-B3AF64D6CB21}" srcOrd="17" destOrd="0" presId="urn:microsoft.com/office/officeart/2005/8/layout/cycle6"/>
    <dgm:cxn modelId="{221821B0-9E5D-4EB5-A9CA-6654A6097C6B}" type="presParOf" srcId="{A72879B2-0196-4A94-A9D9-802B4E7E9032}" destId="{2C776879-52B7-4BBF-8831-73F976E561F0}" srcOrd="18" destOrd="0" presId="urn:microsoft.com/office/officeart/2005/8/layout/cycle6"/>
    <dgm:cxn modelId="{AE49C620-69A2-4CE8-BDCC-E63F9241E56C}" type="presParOf" srcId="{A72879B2-0196-4A94-A9D9-802B4E7E9032}" destId="{EE84B9B8-5786-4899-8F59-638DDA51C494}" srcOrd="19" destOrd="0" presId="urn:microsoft.com/office/officeart/2005/8/layout/cycle6"/>
    <dgm:cxn modelId="{9B351B92-A5D6-46DB-9547-8E9E1F7B2918}" type="presParOf" srcId="{A72879B2-0196-4A94-A9D9-802B4E7E9032}" destId="{1ACDEA9C-A2AA-434D-97CB-B430A1DF7227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BD382D-39A8-4413-BB28-C1E9DD6CBF53}">
      <dsp:nvSpPr>
        <dsp:cNvPr id="0" name=""/>
        <dsp:cNvSpPr/>
      </dsp:nvSpPr>
      <dsp:spPr>
        <a:xfrm>
          <a:off x="2746649" y="144026"/>
          <a:ext cx="2741716" cy="7496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FFFF00"/>
              </a:solidFill>
            </a:rPr>
            <a:t>Computer programs</a:t>
          </a:r>
          <a:endParaRPr lang="ru-RU" sz="2800" b="1" kern="1200" dirty="0">
            <a:solidFill>
              <a:srgbClr val="FFFF00"/>
            </a:solidFill>
          </a:endParaRPr>
        </a:p>
      </dsp:txBody>
      <dsp:txXfrm>
        <a:off x="2746649" y="144026"/>
        <a:ext cx="2741716" cy="749619"/>
      </dsp:txXfrm>
    </dsp:sp>
    <dsp:sp modelId="{09126CB7-47AC-4848-A1EB-FC69B0CA4B14}">
      <dsp:nvSpPr>
        <dsp:cNvPr id="0" name=""/>
        <dsp:cNvSpPr/>
      </dsp:nvSpPr>
      <dsp:spPr>
        <a:xfrm>
          <a:off x="2110905" y="767868"/>
          <a:ext cx="4285596" cy="4285596"/>
        </a:xfrm>
        <a:custGeom>
          <a:avLst/>
          <a:gdLst/>
          <a:ahLst/>
          <a:cxnLst/>
          <a:rect l="0" t="0" r="0" b="0"/>
          <a:pathLst>
            <a:path>
              <a:moveTo>
                <a:pt x="2868827" y="126746"/>
              </a:moveTo>
              <a:arcTo wR="2142798" hR="2142798" stAng="17388311" swAng="45060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3DFBEF-94A7-47BA-91E9-8491B9A32696}">
      <dsp:nvSpPr>
        <dsp:cNvPr id="0" name=""/>
        <dsp:cNvSpPr/>
      </dsp:nvSpPr>
      <dsp:spPr>
        <a:xfrm>
          <a:off x="5194912" y="1008117"/>
          <a:ext cx="1808336" cy="7496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rgbClr val="FFFF00"/>
              </a:solidFill>
            </a:rPr>
            <a:t>travelling</a:t>
          </a:r>
          <a:endParaRPr lang="ru-RU" sz="2700" kern="1200" dirty="0"/>
        </a:p>
      </dsp:txBody>
      <dsp:txXfrm>
        <a:off x="5194912" y="1008117"/>
        <a:ext cx="1808336" cy="749619"/>
      </dsp:txXfrm>
    </dsp:sp>
    <dsp:sp modelId="{18F696FA-1CE5-4118-A6A7-F41377971561}">
      <dsp:nvSpPr>
        <dsp:cNvPr id="0" name=""/>
        <dsp:cNvSpPr/>
      </dsp:nvSpPr>
      <dsp:spPr>
        <a:xfrm>
          <a:off x="2043271" y="90836"/>
          <a:ext cx="4285596" cy="4285596"/>
        </a:xfrm>
        <a:custGeom>
          <a:avLst/>
          <a:gdLst/>
          <a:ahLst/>
          <a:cxnLst/>
          <a:rect l="0" t="0" r="0" b="0"/>
          <a:pathLst>
            <a:path>
              <a:moveTo>
                <a:pt x="4233689" y="1674015"/>
              </a:moveTo>
              <a:arcTo wR="2142798" hR="2142798" stAng="20841787" swAng="11524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C6F6D9-4EF0-4BD1-980F-3F553067D106}">
      <dsp:nvSpPr>
        <dsp:cNvPr id="0" name=""/>
        <dsp:cNvSpPr/>
      </dsp:nvSpPr>
      <dsp:spPr>
        <a:xfrm>
          <a:off x="5283788" y="2486049"/>
          <a:ext cx="1953358" cy="1018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FFFF00"/>
              </a:solidFill>
            </a:rPr>
            <a:t>studying</a:t>
          </a:r>
          <a:endParaRPr lang="ru-RU" sz="2800" kern="1200" dirty="0"/>
        </a:p>
      </dsp:txBody>
      <dsp:txXfrm>
        <a:off x="5283788" y="2486049"/>
        <a:ext cx="1953358" cy="1018275"/>
      </dsp:txXfrm>
    </dsp:sp>
    <dsp:sp modelId="{E4478279-8E4D-4B00-8AA9-32596AE5681F}">
      <dsp:nvSpPr>
        <dsp:cNvPr id="0" name=""/>
        <dsp:cNvSpPr/>
      </dsp:nvSpPr>
      <dsp:spPr>
        <a:xfrm>
          <a:off x="2028595" y="375571"/>
          <a:ext cx="4285596" cy="4285596"/>
        </a:xfrm>
        <a:custGeom>
          <a:avLst/>
          <a:gdLst/>
          <a:ahLst/>
          <a:cxnLst/>
          <a:rect l="0" t="0" r="0" b="0"/>
          <a:pathLst>
            <a:path>
              <a:moveTo>
                <a:pt x="4041997" y="3135081"/>
              </a:moveTo>
              <a:arcTo wR="2142798" hR="2142798" stAng="1655154" swAng="112679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3B2EFC-B287-4E89-BD5B-833B50F9E6C7}">
      <dsp:nvSpPr>
        <dsp:cNvPr id="0" name=""/>
        <dsp:cNvSpPr/>
      </dsp:nvSpPr>
      <dsp:spPr>
        <a:xfrm>
          <a:off x="4524489" y="4074154"/>
          <a:ext cx="1153260" cy="7496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smtClean="0">
              <a:solidFill>
                <a:srgbClr val="FFFF00"/>
              </a:solidFill>
            </a:rPr>
            <a:t>job</a:t>
          </a:r>
          <a:endParaRPr lang="ru-RU" sz="2700" kern="1200"/>
        </a:p>
      </dsp:txBody>
      <dsp:txXfrm>
        <a:off x="4524489" y="4074154"/>
        <a:ext cx="1153260" cy="749619"/>
      </dsp:txXfrm>
    </dsp:sp>
    <dsp:sp modelId="{1FF4FD01-A4EF-40BD-AF33-614674453754}">
      <dsp:nvSpPr>
        <dsp:cNvPr id="0" name=""/>
        <dsp:cNvSpPr/>
      </dsp:nvSpPr>
      <dsp:spPr>
        <a:xfrm>
          <a:off x="2028595" y="375571"/>
          <a:ext cx="4285596" cy="4285596"/>
        </a:xfrm>
        <a:custGeom>
          <a:avLst/>
          <a:gdLst/>
          <a:ahLst/>
          <a:cxnLst/>
          <a:rect l="0" t="0" r="0" b="0"/>
          <a:pathLst>
            <a:path>
              <a:moveTo>
                <a:pt x="2492914" y="4256799"/>
              </a:moveTo>
              <a:arcTo wR="2142798" hR="2142798" stAng="4835770" swAng="47516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AFA97-0147-4310-9119-5C1F6B1E1632}">
      <dsp:nvSpPr>
        <dsp:cNvPr id="0" name=""/>
        <dsp:cNvSpPr/>
      </dsp:nvSpPr>
      <dsp:spPr>
        <a:xfrm>
          <a:off x="2259453" y="4074154"/>
          <a:ext cx="1964430" cy="7496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rgbClr val="FFFF00"/>
              </a:solidFill>
            </a:rPr>
            <a:t>cookery</a:t>
          </a:r>
          <a:endParaRPr lang="ru-RU" sz="3200" b="1" kern="1200" dirty="0" smtClean="0">
            <a:solidFill>
              <a:srgbClr val="FFFF00"/>
            </a:solidFill>
          </a:endParaRPr>
        </a:p>
      </dsp:txBody>
      <dsp:txXfrm>
        <a:off x="2259453" y="4074154"/>
        <a:ext cx="1964430" cy="749619"/>
      </dsp:txXfrm>
    </dsp:sp>
    <dsp:sp modelId="{6C8FC36D-C6A2-4947-AD7F-679B6087633D}">
      <dsp:nvSpPr>
        <dsp:cNvPr id="0" name=""/>
        <dsp:cNvSpPr/>
      </dsp:nvSpPr>
      <dsp:spPr>
        <a:xfrm>
          <a:off x="2028595" y="375571"/>
          <a:ext cx="4285596" cy="4285596"/>
        </a:xfrm>
        <a:custGeom>
          <a:avLst/>
          <a:gdLst/>
          <a:ahLst/>
          <a:cxnLst/>
          <a:rect l="0" t="0" r="0" b="0"/>
          <a:pathLst>
            <a:path>
              <a:moveTo>
                <a:pt x="664156" y="3693669"/>
              </a:moveTo>
              <a:arcTo wR="2142798" hR="2142798" stAng="8018053" swAng="112679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66714D-57C0-4909-B3C5-029D50016A09}">
      <dsp:nvSpPr>
        <dsp:cNvPr id="0" name=""/>
        <dsp:cNvSpPr/>
      </dsp:nvSpPr>
      <dsp:spPr>
        <a:xfrm>
          <a:off x="1198132" y="2486049"/>
          <a:ext cx="1768375" cy="10182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FF00"/>
              </a:solidFill>
            </a:rPr>
            <a:t>Films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FF00"/>
              </a:solidFill>
            </a:rPr>
            <a:t>songs</a:t>
          </a:r>
          <a:endParaRPr lang="ru-RU" sz="2400" kern="1200" dirty="0"/>
        </a:p>
      </dsp:txBody>
      <dsp:txXfrm>
        <a:off x="1198132" y="2486049"/>
        <a:ext cx="1768375" cy="1018275"/>
      </dsp:txXfrm>
    </dsp:sp>
    <dsp:sp modelId="{2D80FCF8-E4FE-4D58-8E9C-B3AF64D6CB21}">
      <dsp:nvSpPr>
        <dsp:cNvPr id="0" name=""/>
        <dsp:cNvSpPr/>
      </dsp:nvSpPr>
      <dsp:spPr>
        <a:xfrm>
          <a:off x="2022866" y="183372"/>
          <a:ext cx="4285596" cy="4285596"/>
        </a:xfrm>
        <a:custGeom>
          <a:avLst/>
          <a:gdLst/>
          <a:ahLst/>
          <a:cxnLst/>
          <a:rect l="0" t="0" r="0" b="0"/>
          <a:pathLst>
            <a:path>
              <a:moveTo>
                <a:pt x="5439" y="2295379"/>
              </a:moveTo>
              <a:arcTo wR="2142798" hR="2142798" stAng="10555003" swAng="115627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776879-52B7-4BBF-8831-73F976E561F0}">
      <dsp:nvSpPr>
        <dsp:cNvPr id="0" name=""/>
        <dsp:cNvSpPr/>
      </dsp:nvSpPr>
      <dsp:spPr>
        <a:xfrm>
          <a:off x="1378486" y="1008108"/>
          <a:ext cx="1800851" cy="7496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FFFF00"/>
              </a:solidFill>
            </a:rPr>
            <a:t>sport</a:t>
          </a:r>
          <a:endParaRPr lang="ru-RU" sz="2800" kern="1200" dirty="0"/>
        </a:p>
      </dsp:txBody>
      <dsp:txXfrm>
        <a:off x="1378486" y="1008108"/>
        <a:ext cx="1800851" cy="749619"/>
      </dsp:txXfrm>
    </dsp:sp>
    <dsp:sp modelId="{1ACDEA9C-A2AA-434D-97CB-B430A1DF7227}">
      <dsp:nvSpPr>
        <dsp:cNvPr id="0" name=""/>
        <dsp:cNvSpPr/>
      </dsp:nvSpPr>
      <dsp:spPr>
        <a:xfrm>
          <a:off x="1965025" y="743558"/>
          <a:ext cx="4285596" cy="4285596"/>
        </a:xfrm>
        <a:custGeom>
          <a:avLst/>
          <a:gdLst/>
          <a:ahLst/>
          <a:cxnLst/>
          <a:rect l="0" t="0" r="0" b="0"/>
          <a:pathLst>
            <a:path>
              <a:moveTo>
                <a:pt x="1113767" y="263255"/>
              </a:moveTo>
              <a:arcTo wR="2142798" hR="2142798" stAng="14477984" swAng="42338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0868-89CA-4C92-85C6-D8E4E9474988}" type="datetimeFigureOut">
              <a:rPr lang="ru-RU" smtClean="0"/>
              <a:pPr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9B73F60-5EA2-45CE-B832-BCCEDB31CE8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0868-89CA-4C92-85C6-D8E4E9474988}" type="datetimeFigureOut">
              <a:rPr lang="ru-RU" smtClean="0"/>
              <a:pPr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3F60-5EA2-45CE-B832-BCCEDB31CE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0868-89CA-4C92-85C6-D8E4E9474988}" type="datetimeFigureOut">
              <a:rPr lang="ru-RU" smtClean="0"/>
              <a:pPr/>
              <a:t>20.01.2018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3F60-5EA2-45CE-B832-BCCEDB31CE8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0868-89CA-4C92-85C6-D8E4E9474988}" type="datetimeFigureOut">
              <a:rPr lang="ru-RU" smtClean="0"/>
              <a:pPr/>
              <a:t>20.01.2018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3F60-5EA2-45CE-B832-BCCEDB31CE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0868-89CA-4C92-85C6-D8E4E9474988}" type="datetimeFigureOut">
              <a:rPr lang="ru-RU" smtClean="0"/>
              <a:pPr/>
              <a:t>20.01.2018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3F60-5EA2-45CE-B832-BCCEDB31CE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0868-89CA-4C92-85C6-D8E4E9474988}" type="datetimeFigureOut">
              <a:rPr lang="ru-RU" smtClean="0"/>
              <a:pPr/>
              <a:t>20.01.2018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3F60-5EA2-45CE-B832-BCCEDB31CE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0868-89CA-4C92-85C6-D8E4E9474988}" type="datetimeFigureOut">
              <a:rPr lang="ru-RU" smtClean="0"/>
              <a:pPr/>
              <a:t>20.01.2018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3F60-5EA2-45CE-B832-BCCEDB31CE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0868-89CA-4C92-85C6-D8E4E9474988}" type="datetimeFigureOut">
              <a:rPr lang="ru-RU" smtClean="0"/>
              <a:pPr/>
              <a:t>20.01.2018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3F60-5EA2-45CE-B832-BCCEDB31CE8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0868-89CA-4C92-85C6-D8E4E9474988}" type="datetimeFigureOut">
              <a:rPr lang="ru-RU" smtClean="0"/>
              <a:pPr/>
              <a:t>20.01.2018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3F60-5EA2-45CE-B832-BCCEDB31CE8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0868-89CA-4C92-85C6-D8E4E9474988}" type="datetimeFigureOut">
              <a:rPr lang="ru-RU" smtClean="0"/>
              <a:pPr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3F60-5EA2-45CE-B832-BCCEDB31CE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0868-89CA-4C92-85C6-D8E4E9474988}" type="datetimeFigureOut">
              <a:rPr lang="ru-RU" smtClean="0"/>
              <a:pPr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73F60-5EA2-45CE-B832-BCCEDB31CE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A400868-89CA-4C92-85C6-D8E4E9474988}" type="datetimeFigureOut">
              <a:rPr lang="ru-RU" smtClean="0"/>
              <a:pPr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9B73F60-5EA2-45CE-B832-BCCEDB31CE8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english-country.ru/userfiles/images/kid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228" y="4077072"/>
            <a:ext cx="3323814" cy="27363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Where can we use English language?</a:t>
            </a:r>
            <a:endParaRPr lang="ru-RU" b="1" dirty="0"/>
          </a:p>
        </p:txBody>
      </p:sp>
      <p:pic>
        <p:nvPicPr>
          <p:cNvPr id="1026" name="Picture 2" descr="http://kupon.ru/files/image/336088/413acb05df3dec832ac2d1b94fc9744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4543905" cy="2304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7011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Maths</a:t>
            </a:r>
            <a:r>
              <a:rPr lang="en-US" b="1" dirty="0" smtClean="0"/>
              <a:t> lesson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95603528"/>
              </p:ext>
            </p:extLst>
          </p:nvPr>
        </p:nvGraphicFramePr>
        <p:xfrm>
          <a:off x="1043608" y="3068960"/>
          <a:ext cx="7056784" cy="31435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91669"/>
                <a:gridCol w="1265115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</a:rPr>
                        <a:t>addition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>
                          <a:effectLst/>
                        </a:rPr>
                        <a:t>subtraction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-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</a:rPr>
                        <a:t>multiplication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*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dirty="0">
                          <a:effectLst/>
                        </a:rPr>
                        <a:t>division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/>
                        </a:rPr>
                        <a:t>: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91680" y="2008584"/>
            <a:ext cx="589421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40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Basic mathematical signs</a:t>
            </a:r>
            <a:endParaRPr kumimoji="0" lang="en-US" altLang="ru-RU" sz="14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37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50846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Find the mathematical expression described in the left column.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51215634"/>
              </p:ext>
            </p:extLst>
          </p:nvPr>
        </p:nvGraphicFramePr>
        <p:xfrm>
          <a:off x="755576" y="1988841"/>
          <a:ext cx="7920879" cy="41764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10655"/>
                <a:gridCol w="2310224"/>
              </a:tblGrid>
              <a:tr h="75869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400" dirty="0">
                          <a:effectLst/>
                        </a:rPr>
                        <a:t>Twelve divided by four gives three.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en-US" sz="2400">
                          <a:effectLst/>
                        </a:rPr>
                        <a:t>100</a:t>
                      </a:r>
                      <a:r>
                        <a:rPr lang="ru-RU" sz="2400">
                          <a:effectLst/>
                        </a:rPr>
                        <a:t>+ 5= 105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3457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 smtClean="0">
                          <a:effectLst/>
                        </a:rPr>
                        <a:t>2. Twenty </a:t>
                      </a:r>
                      <a:r>
                        <a:rPr lang="en-US" sz="2400" dirty="0">
                          <a:effectLst/>
                        </a:rPr>
                        <a:t>multiplied by six is one hundred and twenty.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b) 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12:4=3</a:t>
                      </a:r>
                      <a:endParaRPr lang="ru-RU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3457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 smtClean="0">
                          <a:effectLst/>
                        </a:rPr>
                        <a:t>3. Four </a:t>
                      </a:r>
                      <a:r>
                        <a:rPr lang="en-US" sz="2400" dirty="0">
                          <a:effectLst/>
                        </a:rPr>
                        <a:t>subtracted from twelve gives eight.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c) 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12-4=8</a:t>
                      </a:r>
                      <a:endParaRPr lang="ru-RU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4861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 smtClean="0">
                          <a:effectLst/>
                        </a:rPr>
                        <a:t>4.</a:t>
                      </a:r>
                      <a:r>
                        <a:rPr lang="en-US" sz="2400" baseline="0" dirty="0" smtClean="0">
                          <a:effectLst/>
                        </a:rPr>
                        <a:t> </a:t>
                      </a:r>
                      <a:r>
                        <a:rPr lang="en-US" sz="2400" dirty="0" smtClean="0">
                          <a:effectLst/>
                        </a:rPr>
                        <a:t>One </a:t>
                      </a:r>
                      <a:r>
                        <a:rPr lang="en-US" sz="2400" dirty="0">
                          <a:effectLst/>
                        </a:rPr>
                        <a:t>hundred added to five makes one hundred and five.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d) </a:t>
                      </a:r>
                      <a:r>
                        <a:rPr lang="ru-RU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20*6=120</a:t>
                      </a:r>
                      <a:endParaRPr lang="ru-RU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8934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 the calculations.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52600"/>
            <a:ext cx="8784976" cy="462872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Andalus" pitchFamily="18" charset="-78"/>
                <a:cs typeface="Andalus" pitchFamily="18" charset="-78"/>
              </a:rPr>
              <a:t>1. If we divide one hundred and twenty by four, we get ... When we then multiply the result by fifty six it gives us... </a:t>
            </a:r>
            <a:endParaRPr lang="en-US" sz="2800" b="1" dirty="0" smtClean="0">
              <a:latin typeface="Andalus" pitchFamily="18" charset="-78"/>
              <a:cs typeface="Andalus" pitchFamily="18" charset="-78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2</a:t>
            </a:r>
            <a:r>
              <a:rPr lang="en-US" sz="2800" b="1" dirty="0">
                <a:latin typeface="Andalus" pitchFamily="18" charset="-78"/>
                <a:cs typeface="Andalus" pitchFamily="18" charset="-78"/>
              </a:rPr>
              <a:t>. Four multiplied by eighty-five gives us … If we add four hundred and twenty five, we have ... </a:t>
            </a:r>
            <a:endParaRPr lang="ru-RU" sz="2800" b="1" dirty="0">
              <a:cs typeface="Andalus" pitchFamily="18" charset="-78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latin typeface="Andalus" pitchFamily="18" charset="-78"/>
                <a:cs typeface="Andalus" pitchFamily="18" charset="-78"/>
              </a:rPr>
              <a:t>3. Two hundred and ninety added to six hundred eighty gives us ... Then we multiply it by five and get 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us ... </a:t>
            </a:r>
            <a:endParaRPr lang="ru-RU" sz="2800" b="1" dirty="0">
              <a:cs typeface="Andalus" pitchFamily="18" charset="-78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8037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 the calculations.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1. If we divide one hundred and twenty by four, we get ... When we then multiply the result by fifty six it gives us...</a:t>
            </a:r>
          </a:p>
          <a:p>
            <a:pPr marL="114300" indent="0" algn="ctr">
              <a:lnSpc>
                <a:spcPct val="150000"/>
              </a:lnSpc>
              <a:buNone/>
            </a:pPr>
            <a:r>
              <a:rPr lang="en-US" sz="2800" dirty="0" smtClean="0"/>
              <a:t> </a:t>
            </a:r>
            <a:r>
              <a:rPr lang="en-US" sz="3200" b="1" dirty="0" smtClean="0"/>
              <a:t>120: 4= 30*56=1680</a:t>
            </a:r>
            <a:endParaRPr lang="en-US" sz="2800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2025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 the calculations.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52600"/>
            <a:ext cx="7776864" cy="45567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2</a:t>
            </a:r>
            <a:r>
              <a:rPr lang="en-US" sz="3600" b="1" dirty="0">
                <a:latin typeface="Andalus" pitchFamily="18" charset="-78"/>
                <a:cs typeface="Andalus" pitchFamily="18" charset="-78"/>
              </a:rPr>
              <a:t>. Four multiplied by eighty-five gives us … If we add four hundred and twenty five, we have ... </a:t>
            </a:r>
            <a:endParaRPr lang="en-US" sz="3600" b="1" dirty="0" smtClean="0">
              <a:latin typeface="Andalus" pitchFamily="18" charset="-78"/>
              <a:cs typeface="Andalus" pitchFamily="18" charset="-78"/>
            </a:endParaRPr>
          </a:p>
          <a:p>
            <a:pPr algn="ctr">
              <a:lnSpc>
                <a:spcPct val="200000"/>
              </a:lnSpc>
              <a:buNone/>
            </a:pPr>
            <a:r>
              <a:rPr lang="en-US" sz="3200" b="1" dirty="0" smtClean="0"/>
              <a:t>4*85=340+425=765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3370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 the calculations.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3</a:t>
            </a:r>
            <a:r>
              <a:rPr lang="en-US" sz="3600" b="1" dirty="0">
                <a:latin typeface="Andalus" pitchFamily="18" charset="-78"/>
                <a:cs typeface="Andalus" pitchFamily="18" charset="-78"/>
              </a:rPr>
              <a:t>. Two hundred and ninety added to six hundred eighty gives us ... Then we multiply it by five and </a:t>
            </a:r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it gets </a:t>
            </a:r>
            <a:r>
              <a:rPr lang="en-US" sz="3600" b="1" dirty="0">
                <a:latin typeface="Andalus" pitchFamily="18" charset="-78"/>
                <a:cs typeface="Andalus" pitchFamily="18" charset="-78"/>
              </a:rPr>
              <a:t>us ... </a:t>
            </a:r>
            <a:endParaRPr lang="en-US" sz="3600" b="1" dirty="0" smtClean="0">
              <a:latin typeface="Andalus" pitchFamily="18" charset="-78"/>
              <a:cs typeface="Andalus" pitchFamily="18" charset="-78"/>
            </a:endParaRPr>
          </a:p>
          <a:p>
            <a:pPr>
              <a:lnSpc>
                <a:spcPct val="150000"/>
              </a:lnSpc>
              <a:buNone/>
            </a:pPr>
            <a:endParaRPr lang="ru-RU" sz="3200" dirty="0"/>
          </a:p>
          <a:p>
            <a:pPr algn="ctr">
              <a:buNone/>
            </a:pPr>
            <a:r>
              <a:rPr lang="en-US" sz="3200" b="1" dirty="0" smtClean="0"/>
              <a:t>(290+680)*5= 4850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415412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73563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  <a:buNone/>
            </a:pP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CREATE YOUR OWN </a:t>
            </a:r>
          </a:p>
          <a:p>
            <a:pPr algn="ctr">
              <a:lnSpc>
                <a:spcPct val="200000"/>
              </a:lnSpc>
              <a:buNone/>
            </a:pP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MATHS PROBLEM.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836712"/>
            <a:ext cx="5009968" cy="1039427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Break time!</a:t>
            </a:r>
            <a:endParaRPr lang="ru-RU" sz="4400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96952"/>
            <a:ext cx="3338909" cy="3338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https://www.soyuz.ru/public/uploads/files/72/7010323/950x950_20170401162714fc8d71b2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6672"/>
            <a:ext cx="3456384" cy="34563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88024" y="4725144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4">
                    <a:lumMod val="75000"/>
                  </a:schemeClr>
                </a:solidFill>
              </a:rPr>
              <a:t>Russian Gossip)))</a:t>
            </a:r>
            <a:endParaRPr lang="ru-RU" sz="36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432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Biology  lesson</a:t>
            </a:r>
            <a:endParaRPr lang="ru-RU" b="1" dirty="0"/>
          </a:p>
        </p:txBody>
      </p:sp>
      <p:pic>
        <p:nvPicPr>
          <p:cNvPr id="4" name="preview-image" descr="http://cornerstonetutorial.org/cst2017/wp-content/uploads/2017/03/biology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717032"/>
            <a:ext cx="4680520" cy="2952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review-image" descr="http://arhivurokov.ru/kopilka/uploads/user_file_56dd2916d127b/img_user_file_56dd2916d127b_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412776"/>
            <a:ext cx="4122341" cy="3092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609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main problems</a:t>
            </a:r>
            <a:endParaRPr lang="ru-RU" b="1" dirty="0"/>
          </a:p>
        </p:txBody>
      </p:sp>
      <p:pic>
        <p:nvPicPr>
          <p:cNvPr id="1026" name="Picture 2" descr="http://image.shutterstock.com/z/stock-vector-the-image-of-the-globe-and-the-global-environmental-problems-3302572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16632"/>
            <a:ext cx="6192688" cy="6605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Useful language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I think …</a:t>
            </a:r>
          </a:p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I believe …</a:t>
            </a:r>
          </a:p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I guess …</a:t>
            </a:r>
          </a:p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I suppose …</a:t>
            </a:r>
          </a:p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In my opinion …</a:t>
            </a:r>
          </a:p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On my mind …</a:t>
            </a:r>
          </a:p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As far as I can judge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836712"/>
            <a:ext cx="5009968" cy="1039427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Break time!</a:t>
            </a:r>
            <a:endParaRPr lang="ru-RU" sz="4400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96952"/>
            <a:ext cx="3338909" cy="3338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https://www.soyuz.ru/public/uploads/files/72/7010323/950x950_20170401162714fc8d71b2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6672"/>
            <a:ext cx="3456384" cy="34563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88024" y="4725144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4">
                    <a:lumMod val="75000"/>
                  </a:schemeClr>
                </a:solidFill>
              </a:rPr>
              <a:t>Simon says)))</a:t>
            </a:r>
            <a:endParaRPr lang="ru-RU" sz="36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435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8372"/>
            <a:ext cx="8064896" cy="1039427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Literature lesson)))</a:t>
            </a:r>
            <a:endParaRPr lang="ru-RU" sz="4000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4395083" cy="311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https://cdn-images-1.medium.com/max/1600/1*6RRVpGYobbvBbDxfuLhhMQ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573016"/>
            <a:ext cx="4128459" cy="30963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0793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60672" cy="103942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At home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sz="2700" b="1" dirty="0" smtClean="0"/>
              <a:t>(by </a:t>
            </a:r>
            <a:r>
              <a:rPr lang="en-US" sz="2700" b="1" dirty="0" err="1" smtClean="0"/>
              <a:t>A.A.Milne</a:t>
            </a:r>
            <a:r>
              <a:rPr lang="en-US" sz="2700" b="1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63688" y="1752600"/>
            <a:ext cx="6923112" cy="49167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I want a soldier</a:t>
            </a:r>
            <a:endParaRPr lang="ru-RU" b="1" dirty="0" smtClean="0">
              <a:cs typeface="Andalus" pitchFamily="18" charset="-78"/>
            </a:endParaRP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(A soldier in a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busby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),</a:t>
            </a:r>
            <a:endParaRPr lang="ru-RU" b="1" dirty="0" smtClean="0">
              <a:cs typeface="Andalus" pitchFamily="18" charset="-78"/>
            </a:endParaRP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I want a soldier to come and play with me.</a:t>
            </a:r>
            <a:endParaRPr lang="ru-RU" b="1" dirty="0" smtClean="0">
              <a:cs typeface="Andalus" pitchFamily="18" charset="-78"/>
            </a:endParaRP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I’d give him cream-cakes</a:t>
            </a:r>
            <a:endParaRPr lang="ru-RU" b="1" dirty="0" smtClean="0">
              <a:cs typeface="Andalus" pitchFamily="18" charset="-78"/>
            </a:endParaRP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(Big ones, sugar ones),</a:t>
            </a:r>
            <a:endParaRPr lang="ru-RU" b="1" dirty="0" smtClean="0">
              <a:cs typeface="Andalus" pitchFamily="18" charset="-78"/>
            </a:endParaRP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I’d give him cream-cakes and cream for his tea.</a:t>
            </a:r>
            <a:endParaRPr lang="ru-RU" b="1" dirty="0" smtClean="0">
              <a:cs typeface="Andalus" pitchFamily="18" charset="-78"/>
            </a:endParaRP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I want a soldier</a:t>
            </a:r>
            <a:endParaRPr lang="ru-RU" b="1" dirty="0" smtClean="0">
              <a:cs typeface="Andalus" pitchFamily="18" charset="-78"/>
            </a:endParaRP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(A tall one, a red one),</a:t>
            </a:r>
            <a:endParaRPr lang="ru-RU" b="1" dirty="0" smtClean="0">
              <a:cs typeface="Andalus" pitchFamily="18" charset="-78"/>
            </a:endParaRP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I want a soldier who plays on the drum.</a:t>
            </a:r>
            <a:endParaRPr lang="ru-RU" b="1" dirty="0" smtClean="0">
              <a:cs typeface="Andalus" pitchFamily="18" charset="-78"/>
            </a:endParaRP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Daddy’s going to get one</a:t>
            </a:r>
            <a:endParaRPr lang="ru-RU" b="1" dirty="0" smtClean="0">
              <a:cs typeface="Andalus" pitchFamily="18" charset="-78"/>
            </a:endParaRP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(He’s written to the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shopman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)</a:t>
            </a:r>
            <a:endParaRPr lang="ru-RU" b="1" dirty="0" smtClean="0">
              <a:cs typeface="Andalus" pitchFamily="18" charset="-78"/>
            </a:endParaRP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Daddy’s going to get one as soon as he can come.</a:t>
            </a:r>
            <a:endParaRPr lang="ru-RU" b="1" dirty="0"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60672" cy="64807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Clouds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White sheep, white sheep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On a blue hill.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When the wind stops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You all stand still.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You walk far away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When the winds blow.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White sheep, white sheep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Where do you go?</a:t>
            </a:r>
            <a:endParaRPr lang="ru-RU" sz="2800" b="1" dirty="0" smtClean="0">
              <a:cs typeface="Andalus" pitchFamily="18" charset="-78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sorrow of socks</a:t>
            </a:r>
            <a:br>
              <a:rPr lang="en-US" b="1" dirty="0" smtClean="0"/>
            </a:br>
            <a:r>
              <a:rPr lang="en-US" sz="3100" b="1" i="1" dirty="0" smtClean="0"/>
              <a:t>(by </a:t>
            </a:r>
            <a:r>
              <a:rPr lang="en-US" sz="3100" b="1" i="1" dirty="0" err="1" smtClean="0"/>
              <a:t>wendy</a:t>
            </a:r>
            <a:r>
              <a:rPr lang="en-US" sz="3100" b="1" i="1" dirty="0" smtClean="0"/>
              <a:t> cope)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40560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Some socks are loners –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They can’t live in pairs.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On washdays they’ve shown us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They want to be loners.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They puzzle their owners.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They hide in dark lairs.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Some socks are loners –</a:t>
            </a:r>
            <a:endParaRPr lang="ru-RU" sz="2800" b="1" dirty="0" smtClean="0">
              <a:cs typeface="Andalus" pitchFamily="18" charset="-78"/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They won’t live in pairs.</a:t>
            </a:r>
            <a:endParaRPr lang="ru-RU" sz="2800" b="1" dirty="0"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Where can we use English?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56792"/>
          <a:ext cx="843528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Where can we use English?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lnSpc>
                <a:spcPct val="200000"/>
              </a:lnSpc>
              <a:buNone/>
            </a:pPr>
            <a:r>
              <a:rPr lang="en-US" sz="8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Everywhere!</a:t>
            </a:r>
          </a:p>
        </p:txBody>
      </p:sp>
    </p:spTree>
    <p:extLst>
      <p:ext uri="{BB962C8B-B14F-4D97-AF65-F5344CB8AC3E}">
        <p14:creationId xmlns="" xmlns:p14="http://schemas.microsoft.com/office/powerpoint/2010/main" val="294086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REFLECTION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lnSpc>
                <a:spcPct val="250000"/>
              </a:lnSpc>
              <a:buNone/>
            </a:pPr>
            <a:r>
              <a:rPr lang="en-US" sz="3600" b="1" dirty="0" smtClean="0"/>
              <a:t>NOW I KNOW…</a:t>
            </a:r>
          </a:p>
          <a:p>
            <a:pPr algn="ctr">
              <a:lnSpc>
                <a:spcPct val="250000"/>
              </a:lnSpc>
              <a:buNone/>
            </a:pPr>
            <a:r>
              <a:rPr lang="en-US" sz="3600" b="1" dirty="0" smtClean="0"/>
              <a:t>NOW I CAN…</a:t>
            </a:r>
          </a:p>
          <a:p>
            <a:pPr algn="ctr">
              <a:lnSpc>
                <a:spcPct val="250000"/>
              </a:lnSpc>
              <a:buNone/>
            </a:pPr>
            <a:r>
              <a:rPr lang="en-US" sz="3600" b="1" dirty="0" smtClean="0"/>
              <a:t>ON THIS LESSON I LIKED … MOST.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375</TotalTime>
  <Words>535</Words>
  <Application>Microsoft Office PowerPoint</Application>
  <PresentationFormat>Экран (4:3)</PresentationFormat>
  <Paragraphs>97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Аптека</vt:lpstr>
      <vt:lpstr>Where can we use English language?</vt:lpstr>
      <vt:lpstr>Maths lesson</vt:lpstr>
      <vt:lpstr>Find the mathematical expression described in the left column. </vt:lpstr>
      <vt:lpstr>Do the calculations.</vt:lpstr>
      <vt:lpstr>Do the calculations.</vt:lpstr>
      <vt:lpstr>Do the calculations.</vt:lpstr>
      <vt:lpstr>Do the calculations.</vt:lpstr>
      <vt:lpstr>Слайд 8</vt:lpstr>
      <vt:lpstr>Break time!</vt:lpstr>
      <vt:lpstr>Biology  lesson</vt:lpstr>
      <vt:lpstr>The main problems</vt:lpstr>
      <vt:lpstr>Useful language</vt:lpstr>
      <vt:lpstr>Break time!</vt:lpstr>
      <vt:lpstr>Literature lesson)))</vt:lpstr>
      <vt:lpstr>At home (by A.A.Milne) </vt:lpstr>
      <vt:lpstr>Clouds </vt:lpstr>
      <vt:lpstr>The sorrow of socks (by wendy cope)</vt:lpstr>
      <vt:lpstr>Where can we use English?</vt:lpstr>
      <vt:lpstr>Where can we use English?</vt:lpstr>
      <vt:lpstr>REFLECTION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can we use English language?</dc:title>
  <dc:creator>Учительская №1</dc:creator>
  <cp:lastModifiedBy>Учитель</cp:lastModifiedBy>
  <cp:revision>29</cp:revision>
  <dcterms:created xsi:type="dcterms:W3CDTF">2018-01-15T03:56:32Z</dcterms:created>
  <dcterms:modified xsi:type="dcterms:W3CDTF">2018-01-20T04:15:14Z</dcterms:modified>
</cp:coreProperties>
</file>