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7" r:id="rId6"/>
    <p:sldId id="260" r:id="rId7"/>
    <p:sldId id="266" r:id="rId8"/>
    <p:sldId id="267" r:id="rId9"/>
    <p:sldId id="268" r:id="rId10"/>
    <p:sldId id="276" r:id="rId11"/>
    <p:sldId id="269" r:id="rId12"/>
    <p:sldId id="270" r:id="rId13"/>
    <p:sldId id="279" r:id="rId14"/>
    <p:sldId id="261" r:id="rId15"/>
    <p:sldId id="262" r:id="rId16"/>
    <p:sldId id="273" r:id="rId17"/>
    <p:sldId id="274" r:id="rId18"/>
    <p:sldId id="275" r:id="rId19"/>
    <p:sldId id="263" r:id="rId20"/>
    <p:sldId id="278" r:id="rId21"/>
    <p:sldId id="264" r:id="rId22"/>
    <p:sldId id="271" r:id="rId23"/>
    <p:sldId id="272" r:id="rId24"/>
    <p:sldId id="265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61F934E-8DCA-4C13-B8F5-F24E386E8C6B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DD31431-3086-4F10-A910-0CCC475F252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</a:rPr>
              <a:t>Weihnachten</a:t>
            </a:r>
            <a:r>
              <a:rPr lang="en-US" sz="7200" dirty="0" smtClean="0">
                <a:solidFill>
                  <a:srgbClr val="FF0000"/>
                </a:solidFill>
              </a:rPr>
              <a:t> 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Es </a:t>
            </a:r>
            <a:r>
              <a:rPr lang="en-US" b="1" dirty="0" err="1" smtClean="0">
                <a:solidFill>
                  <a:srgbClr val="002060"/>
                </a:solidFill>
              </a:rPr>
              <a:t>weihnachtet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</a:rPr>
              <a:t>schon</a:t>
            </a:r>
            <a:r>
              <a:rPr lang="en-US" b="1" dirty="0" smtClean="0">
                <a:solidFill>
                  <a:srgbClr val="002060"/>
                </a:solidFill>
              </a:rPr>
              <a:t>!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24.Dezember</a:t>
            </a:r>
            <a:r>
              <a:rPr lang="en-US" sz="4000" dirty="0" smtClean="0"/>
              <a:t>- </a:t>
            </a:r>
            <a:r>
              <a:rPr lang="en-US" sz="4000" dirty="0" err="1" smtClean="0"/>
              <a:t>Heilige</a:t>
            </a:r>
            <a:r>
              <a:rPr lang="en-US" sz="4000" dirty="0" smtClean="0"/>
              <a:t> </a:t>
            </a:r>
            <a:r>
              <a:rPr lang="en-US" sz="4000" dirty="0" err="1" smtClean="0"/>
              <a:t>Abend</a:t>
            </a:r>
            <a:endParaRPr lang="en-US" sz="4000" dirty="0" smtClean="0"/>
          </a:p>
          <a:p>
            <a:endParaRPr lang="en-US" sz="4000" dirty="0" smtClean="0"/>
          </a:p>
          <a:p>
            <a:r>
              <a:rPr lang="en-US" sz="4000" dirty="0" smtClean="0">
                <a:solidFill>
                  <a:srgbClr val="FF0000"/>
                </a:solidFill>
              </a:rPr>
              <a:t>25. und 26. </a:t>
            </a:r>
            <a:r>
              <a:rPr lang="en-US" sz="4000" dirty="0" err="1" smtClean="0">
                <a:solidFill>
                  <a:srgbClr val="FF0000"/>
                </a:solidFill>
              </a:rPr>
              <a:t>Dezember</a:t>
            </a:r>
            <a:r>
              <a:rPr lang="en-US" sz="4000" dirty="0" smtClean="0"/>
              <a:t>- </a:t>
            </a:r>
            <a:r>
              <a:rPr lang="en-US" sz="4000" dirty="0" err="1" smtClean="0"/>
              <a:t>Weihnachten</a:t>
            </a:r>
            <a:endParaRPr lang="en-US" sz="4000" dirty="0" smtClean="0"/>
          </a:p>
          <a:p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Advent 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1027" name="Picture 3" descr="C:\Users\ASUS\Desktop\original_P527197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1916832"/>
            <a:ext cx="3744415" cy="4392488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30.11.-24.12. </a:t>
            </a:r>
          </a:p>
          <a:p>
            <a:endParaRPr lang="ru-RU" dirty="0" smtClean="0"/>
          </a:p>
          <a:p>
            <a:r>
              <a:rPr lang="en-US" dirty="0" smtClean="0"/>
              <a:t>ADVENTSKALENDER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Nikolaustag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ASUS\Desktop\heilige-nikolaus-sinterklaas-st-nicholas-408493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26484" y="1920875"/>
            <a:ext cx="2500031" cy="4433888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6.Dezember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143000"/>
          </a:xfrm>
        </p:spPr>
        <p:txBody>
          <a:bodyPr/>
          <a:lstStyle/>
          <a:p>
            <a:r>
              <a:rPr lang="en-US" dirty="0" err="1" smtClean="0"/>
              <a:t>Nikolasstiefel</a:t>
            </a:r>
            <a:endParaRPr lang="ru-RU" dirty="0"/>
          </a:p>
        </p:txBody>
      </p:sp>
      <p:pic>
        <p:nvPicPr>
          <p:cNvPr id="7" name="Содержимое 6" descr="ыешуауд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928802"/>
            <a:ext cx="7643866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Weihnachtsschmuck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075" name="Picture 3" descr="C:\Users\ASUS\Desktop\KUGE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276872"/>
            <a:ext cx="3888432" cy="36004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WEIHNACHTSKUGEL</a:t>
            </a:r>
            <a:endParaRPr lang="ru-RU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Weihnachtsstern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6" name="Содержимое 5" descr="STE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1412776"/>
            <a:ext cx="5112568" cy="50405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Weihnachtspyramide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6" name="Содержимое 5" descr="PYRAMID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340768"/>
            <a:ext cx="5616624" cy="52565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Lametta</a:t>
            </a:r>
            <a:r>
              <a:rPr lang="en-US" dirty="0" smtClean="0"/>
              <a:t> </a:t>
            </a:r>
            <a:br>
              <a:rPr lang="en-US" dirty="0" smtClean="0"/>
            </a:br>
            <a:endParaRPr lang="ru-RU" dirty="0"/>
          </a:p>
        </p:txBody>
      </p:sp>
      <p:pic>
        <p:nvPicPr>
          <p:cNvPr id="6" name="Содержимое 5" descr="LAMET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12776"/>
            <a:ext cx="6840760" cy="48245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Lichterkette</a:t>
            </a:r>
            <a:endParaRPr lang="ru-RU" dirty="0"/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278" y="1935163"/>
            <a:ext cx="7803444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Weihnachtsspitze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spitz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75" y="1986756"/>
            <a:ext cx="4286250" cy="4286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err="1" smtClean="0"/>
              <a:t>Weihnachtskrippe</a:t>
            </a:r>
            <a:r>
              <a:rPr lang="en-US" dirty="0" smtClean="0"/>
              <a:t> </a:t>
            </a:r>
            <a:br>
              <a:rPr lang="en-US" dirty="0" smtClean="0"/>
            </a:br>
            <a:endParaRPr lang="ru-RU" dirty="0"/>
          </a:p>
        </p:txBody>
      </p:sp>
      <p:pic>
        <p:nvPicPr>
          <p:cNvPr id="6" name="Содержимое 5" descr="weihnachtskrippe_aus_hol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24930"/>
            <a:ext cx="8229600" cy="42099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Weihnachtsmarkt</a:t>
            </a:r>
            <a:endParaRPr lang="ru-RU" dirty="0"/>
          </a:p>
        </p:txBody>
      </p:sp>
      <p:pic>
        <p:nvPicPr>
          <p:cNvPr id="4" name="Содержимое 3" descr="Weihnachtsmark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857364"/>
            <a:ext cx="8229600" cy="422494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rgbClr val="FF0000"/>
                </a:solidFill>
              </a:rPr>
              <a:t>Heilige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Abend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err="1" smtClean="0"/>
              <a:t>Weihnachtstisch</a:t>
            </a:r>
            <a:r>
              <a:rPr lang="en-US" sz="3200" dirty="0" smtClean="0"/>
              <a:t> </a:t>
            </a:r>
            <a:br>
              <a:rPr lang="en-US" sz="3200" dirty="0" smtClean="0"/>
            </a:br>
            <a:endParaRPr lang="ru-RU" sz="3200" dirty="0"/>
          </a:p>
        </p:txBody>
      </p:sp>
      <p:pic>
        <p:nvPicPr>
          <p:cNvPr id="1026" name="Picture 2" descr="C:\Users\user\Desktop\Weihnachtstisch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14488"/>
            <a:ext cx="7143800" cy="45585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 smtClean="0"/>
              <a:t>Weihnachtsspeisen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err="1" smtClean="0"/>
              <a:t>Gȁnsebraten</a:t>
            </a:r>
            <a:r>
              <a:rPr lang="en-US" sz="3200" dirty="0" smtClean="0"/>
              <a:t> ( </a:t>
            </a:r>
            <a:r>
              <a:rPr lang="en-US" sz="3200" dirty="0" err="1" smtClean="0"/>
              <a:t>Putenbraten</a:t>
            </a:r>
            <a:r>
              <a:rPr lang="en-US" sz="3200" dirty="0" smtClean="0"/>
              <a:t>)</a:t>
            </a:r>
            <a:br>
              <a:rPr lang="en-US" sz="32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ru-RU" sz="3600" dirty="0"/>
          </a:p>
        </p:txBody>
      </p:sp>
      <p:pic>
        <p:nvPicPr>
          <p:cNvPr id="4" name="Содержимое 3" descr="gansebrat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628800"/>
            <a:ext cx="7848872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Weihnachtsstollen</a:t>
            </a:r>
            <a:r>
              <a:rPr lang="en-US" dirty="0" smtClean="0"/>
              <a:t> </a:t>
            </a:r>
            <a:br>
              <a:rPr lang="en-US" dirty="0" smtClean="0"/>
            </a:br>
            <a:endParaRPr lang="ru-RU" dirty="0"/>
          </a:p>
        </p:txBody>
      </p:sp>
      <p:pic>
        <p:nvPicPr>
          <p:cNvPr id="4" name="Содержимое 3" descr="stoll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8947" y="1935163"/>
            <a:ext cx="658610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Lebkuchen</a:t>
            </a:r>
            <a:r>
              <a:rPr lang="en-US" dirty="0" smtClean="0"/>
              <a:t> </a:t>
            </a:r>
            <a:br>
              <a:rPr lang="en-US" dirty="0" smtClean="0"/>
            </a:br>
            <a:endParaRPr lang="ru-RU" dirty="0"/>
          </a:p>
        </p:txBody>
      </p:sp>
      <p:pic>
        <p:nvPicPr>
          <p:cNvPr id="4" name="Содержимое 3" descr="lebkuchen-keks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19250" y="2162969"/>
            <a:ext cx="5905500" cy="3933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Plȁtzchen</a:t>
            </a:r>
            <a:r>
              <a:rPr lang="en-US" dirty="0" smtClean="0"/>
              <a:t> </a:t>
            </a:r>
            <a:br>
              <a:rPr lang="en-US" dirty="0" smtClean="0"/>
            </a:br>
            <a:endParaRPr lang="ru-RU" dirty="0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268760"/>
            <a:ext cx="7272808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/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en-US" sz="3600" b="1" dirty="0" err="1" smtClean="0">
                <a:solidFill>
                  <a:srgbClr val="FF0000"/>
                </a:solidFill>
              </a:rPr>
              <a:t>Weihnachtslied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endParaRPr lang="en-US" sz="3600" b="1" dirty="0" smtClean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li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988840"/>
            <a:ext cx="7488832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 err="1" smtClean="0">
                <a:solidFill>
                  <a:srgbClr val="FF0000"/>
                </a:solidFill>
              </a:rPr>
              <a:t>Weihnachtsgedicht</a:t>
            </a:r>
            <a:endParaRPr lang="ru-RU" dirty="0"/>
          </a:p>
        </p:txBody>
      </p:sp>
      <p:pic>
        <p:nvPicPr>
          <p:cNvPr id="2051" name="Picture 3" descr="C:\Users\user\Desktop\Без названия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428596" y="1785927"/>
            <a:ext cx="3857652" cy="4897876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Advent, Advent, </a:t>
            </a:r>
          </a:p>
          <a:p>
            <a:r>
              <a:rPr lang="en-US" dirty="0" err="1" smtClean="0"/>
              <a:t>e</a:t>
            </a:r>
            <a:r>
              <a:rPr lang="en-US" dirty="0" err="1" smtClean="0"/>
              <a:t>in</a:t>
            </a:r>
            <a:r>
              <a:rPr lang="en-US" dirty="0" smtClean="0"/>
              <a:t> </a:t>
            </a:r>
            <a:r>
              <a:rPr lang="en-US" dirty="0" err="1" smtClean="0"/>
              <a:t>Lichtlein</a:t>
            </a:r>
            <a:r>
              <a:rPr lang="en-US" dirty="0" smtClean="0"/>
              <a:t> </a:t>
            </a:r>
            <a:r>
              <a:rPr lang="en-US" dirty="0" err="1" smtClean="0"/>
              <a:t>brennt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Erst</a:t>
            </a:r>
            <a:r>
              <a:rPr lang="en-US" dirty="0" smtClean="0"/>
              <a:t> </a:t>
            </a:r>
            <a:r>
              <a:rPr lang="en-US" dirty="0" err="1" smtClean="0"/>
              <a:t>eins</a:t>
            </a:r>
            <a:r>
              <a:rPr lang="en-US" dirty="0" smtClean="0"/>
              <a:t>, </a:t>
            </a:r>
            <a:r>
              <a:rPr lang="en-US" dirty="0" err="1" smtClean="0"/>
              <a:t>dann</a:t>
            </a:r>
            <a:r>
              <a:rPr lang="en-US" dirty="0" smtClean="0"/>
              <a:t> </a:t>
            </a:r>
            <a:r>
              <a:rPr lang="en-US" dirty="0" err="1" smtClean="0"/>
              <a:t>zwei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d</a:t>
            </a:r>
            <a:r>
              <a:rPr lang="en-US" dirty="0" err="1" smtClean="0"/>
              <a:t>ann</a:t>
            </a:r>
            <a:r>
              <a:rPr lang="en-US" dirty="0" smtClean="0"/>
              <a:t> </a:t>
            </a:r>
            <a:r>
              <a:rPr lang="en-US" dirty="0" err="1" smtClean="0"/>
              <a:t>drei</a:t>
            </a:r>
            <a:r>
              <a:rPr lang="en-US" dirty="0" smtClean="0"/>
              <a:t>, </a:t>
            </a:r>
            <a:r>
              <a:rPr lang="en-US" dirty="0" err="1" smtClean="0"/>
              <a:t>dann</a:t>
            </a:r>
            <a:r>
              <a:rPr lang="en-US" dirty="0" smtClean="0"/>
              <a:t> </a:t>
            </a:r>
            <a:r>
              <a:rPr lang="en-US" dirty="0" err="1" smtClean="0"/>
              <a:t>vier</a:t>
            </a:r>
            <a:endParaRPr lang="en-US" dirty="0" smtClean="0"/>
          </a:p>
          <a:p>
            <a:r>
              <a:rPr lang="en-US" dirty="0" err="1" smtClean="0"/>
              <a:t>d</a:t>
            </a:r>
            <a:r>
              <a:rPr lang="en-US" dirty="0" err="1" smtClean="0"/>
              <a:t>ann</a:t>
            </a:r>
            <a:r>
              <a:rPr lang="en-US" dirty="0" smtClean="0"/>
              <a:t> </a:t>
            </a:r>
            <a:r>
              <a:rPr lang="en-US" dirty="0" err="1" smtClean="0"/>
              <a:t>steht</a:t>
            </a:r>
            <a:r>
              <a:rPr lang="en-US" dirty="0" smtClean="0"/>
              <a:t> das </a:t>
            </a:r>
            <a:r>
              <a:rPr lang="en-US" dirty="0" err="1" smtClean="0"/>
              <a:t>Christkind</a:t>
            </a:r>
            <a:endParaRPr lang="en-US" dirty="0" smtClean="0"/>
          </a:p>
          <a:p>
            <a:r>
              <a:rPr lang="en-US" dirty="0" err="1" smtClean="0"/>
              <a:t>v</a:t>
            </a:r>
            <a:r>
              <a:rPr lang="en-US" dirty="0" err="1" smtClean="0"/>
              <a:t>or</a:t>
            </a:r>
            <a:r>
              <a:rPr lang="en-US" dirty="0" smtClean="0"/>
              <a:t> </a:t>
            </a:r>
            <a:r>
              <a:rPr lang="en-US" dirty="0" err="1" smtClean="0"/>
              <a:t>der</a:t>
            </a:r>
            <a:r>
              <a:rPr lang="en-US" dirty="0" smtClean="0"/>
              <a:t> </a:t>
            </a:r>
            <a:r>
              <a:rPr lang="en-US" dirty="0" err="1" smtClean="0"/>
              <a:t>Tur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Weihnachtsbaum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098" name="Picture 2" descr="C:\Users\ASUS\Desktop\bau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772817"/>
            <a:ext cx="4752528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Weihnachtsgeschenke</a:t>
            </a:r>
            <a:r>
              <a:rPr lang="en-US" dirty="0" smtClean="0"/>
              <a:t>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weihnachtsgeschenke-unter-5-eur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2507" y="1935163"/>
            <a:ext cx="5858986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Weihnachtsmann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pic>
        <p:nvPicPr>
          <p:cNvPr id="4" name="Содержимое 3" descr="man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23928" y="1484784"/>
            <a:ext cx="3516213" cy="46943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fro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89</TotalTime>
  <Words>68</Words>
  <Application>Microsoft Office PowerPoint</Application>
  <PresentationFormat>Экран (4:3)</PresentationFormat>
  <Paragraphs>37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Поток</vt:lpstr>
      <vt:lpstr>Weihnachten </vt:lpstr>
      <vt:lpstr>Es weihnachtet schon!</vt:lpstr>
      <vt:lpstr>Advent </vt:lpstr>
      <vt:lpstr>Nikolaustag </vt:lpstr>
      <vt:lpstr>Nikolasstiefel</vt:lpstr>
      <vt:lpstr>Weihnachtsschmuck </vt:lpstr>
      <vt:lpstr>Weihnachtsstern </vt:lpstr>
      <vt:lpstr>Weihnachtspyramide </vt:lpstr>
      <vt:lpstr>Lametta  </vt:lpstr>
      <vt:lpstr>Lichterkette</vt:lpstr>
      <vt:lpstr>Weihnachtsspitze </vt:lpstr>
      <vt:lpstr> Weihnachtskrippe  </vt:lpstr>
      <vt:lpstr>Weihnachtsmarkt</vt:lpstr>
      <vt:lpstr>Heilige Abend Weihnachtstisch  </vt:lpstr>
      <vt:lpstr>Weihnachtsspeisen Gȁnsebraten ( Putenbraten)  </vt:lpstr>
      <vt:lpstr>Weihnachtsstollen  </vt:lpstr>
      <vt:lpstr>Lebkuchen  </vt:lpstr>
      <vt:lpstr>Plȁtzchen  </vt:lpstr>
      <vt:lpstr> Weihnachtslied  </vt:lpstr>
      <vt:lpstr>Weihnachtsgedicht</vt:lpstr>
      <vt:lpstr>Weihnachtsbaum </vt:lpstr>
      <vt:lpstr>Weihnachtsgeschenke   </vt:lpstr>
      <vt:lpstr>Weihnachtsmann 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ASUS</dc:creator>
  <cp:lastModifiedBy>user</cp:lastModifiedBy>
  <cp:revision>10</cp:revision>
  <dcterms:created xsi:type="dcterms:W3CDTF">2017-12-19T19:00:02Z</dcterms:created>
  <dcterms:modified xsi:type="dcterms:W3CDTF">2017-12-21T18:31:11Z</dcterms:modified>
</cp:coreProperties>
</file>