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3"/>
  </p:notesMasterIdLst>
  <p:sldIdLst>
    <p:sldId id="270" r:id="rId2"/>
    <p:sldId id="258" r:id="rId3"/>
    <p:sldId id="267" r:id="rId4"/>
    <p:sldId id="259" r:id="rId5"/>
    <p:sldId id="260" r:id="rId6"/>
    <p:sldId id="261" r:id="rId7"/>
    <p:sldId id="262" r:id="rId8"/>
    <p:sldId id="257" r:id="rId9"/>
    <p:sldId id="269" r:id="rId10"/>
    <p:sldId id="264" r:id="rId11"/>
    <p:sldId id="263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-1080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C2864E-53CE-4E8A-9383-BD55F7943CE6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FC08C4-E226-4A92-A0C2-7F6925C9817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  <a:buClr>
                <a:srgbClr val="FFC000"/>
              </a:buClr>
              <a:buSzPct val="88000"/>
              <a:buFont typeface="Wingdings" pitchFamily="2" charset="2"/>
              <a:buNone/>
            </a:pPr>
            <a:endParaRPr lang="ru-RU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3D8D3E-2E4E-4243-A149-B568179B547B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55000" lnSpcReduction="20000"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 dirty="0" smtClean="0"/>
          </a:p>
        </p:txBody>
      </p:sp>
      <p:sp>
        <p:nvSpPr>
          <p:cNvPr id="23556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B955CD4-64A8-4AFB-AFF5-893D11C0321C}" type="slidenum">
              <a:rPr lang="ru-R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291A2-C79A-4E09-8FD8-C7E0AAC6718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36594-5118-4D55-9AD5-AF98A1A69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291A2-C79A-4E09-8FD8-C7E0AAC6718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36594-5118-4D55-9AD5-AF98A1A69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291A2-C79A-4E09-8FD8-C7E0AAC6718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36594-5118-4D55-9AD5-AF98A1A69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291A2-C79A-4E09-8FD8-C7E0AAC6718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36594-5118-4D55-9AD5-AF98A1A69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291A2-C79A-4E09-8FD8-C7E0AAC6718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36594-5118-4D55-9AD5-AF98A1A69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291A2-C79A-4E09-8FD8-C7E0AAC6718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36594-5118-4D55-9AD5-AF98A1A69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291A2-C79A-4E09-8FD8-C7E0AAC6718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36594-5118-4D55-9AD5-AF98A1A69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291A2-C79A-4E09-8FD8-C7E0AAC6718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36594-5118-4D55-9AD5-AF98A1A69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291A2-C79A-4E09-8FD8-C7E0AAC6718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2D636594-5118-4D55-9AD5-AF98A1A6901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291A2-C79A-4E09-8FD8-C7E0AAC6718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36594-5118-4D55-9AD5-AF98A1A69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D291A2-C79A-4E09-8FD8-C7E0AAC6718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636594-5118-4D55-9AD5-AF98A1A6901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2D291A2-C79A-4E09-8FD8-C7E0AAC67184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D636594-5118-4D55-9AD5-AF98A1A69010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gif"/><Relationship Id="rId4" Type="http://schemas.openxmlformats.org/officeDocument/2006/relationships/image" Target="../media/image5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8.png"/><Relationship Id="rId9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704" y="2348880"/>
            <a:ext cx="597477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3600" dirty="0" err="1" smtClean="0"/>
              <a:t>Бутэй</a:t>
            </a:r>
            <a:r>
              <a:rPr lang="ru-RU" sz="3600" dirty="0" smtClean="0"/>
              <a:t> </a:t>
            </a:r>
            <a:r>
              <a:rPr lang="ru-RU" sz="3600" dirty="0" err="1" smtClean="0"/>
              <a:t>дорзоон</a:t>
            </a:r>
            <a:r>
              <a:rPr lang="ru-RU" sz="3600" dirty="0" smtClean="0"/>
              <a:t> </a:t>
            </a:r>
            <a:r>
              <a:rPr lang="ru-RU" sz="3600" dirty="0" err="1" smtClean="0"/>
              <a:t>хоьулаьыыта</a:t>
            </a:r>
            <a:endParaRPr lang="ru-RU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09600" y="457200"/>
            <a:ext cx="13716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Н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57400" y="838200"/>
            <a:ext cx="16002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395788" y="914400"/>
            <a:ext cx="1166812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К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934200" y="533400"/>
            <a:ext cx="16764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57158" y="4572008"/>
            <a:ext cx="1143000" cy="15684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209800" y="2514600"/>
            <a:ext cx="18288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Ю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4214810" y="3143248"/>
            <a:ext cx="1601788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6858000" y="3244850"/>
            <a:ext cx="1676400" cy="15684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1143000" y="4876800"/>
            <a:ext cx="3886200" cy="1570038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714876" y="4857760"/>
            <a:ext cx="3217862" cy="157003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9600" b="1" dirty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072198" y="1571612"/>
            <a:ext cx="960519" cy="19389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000" b="1" dirty="0" err="1" smtClean="0">
                <a:solidFill>
                  <a:srgbClr val="7030A0"/>
                </a:solidFill>
                <a:latin typeface="Sakha Times" pitchFamily="34" charset="0"/>
                <a:ea typeface="Sakha Calibri" pitchFamily="34" charset="0"/>
                <a:cs typeface="Sakha Calibri" pitchFamily="34" charset="0"/>
              </a:rPr>
              <a:t>ҥ</a:t>
            </a:r>
            <a:endParaRPr lang="ru-RU" sz="12000" b="1" dirty="0">
              <a:solidFill>
                <a:srgbClr val="7030A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785786" y="2714620"/>
            <a:ext cx="936475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9600" b="1" dirty="0">
                <a:solidFill>
                  <a:srgbClr val="7030A0"/>
                </a:solidFill>
                <a:latin typeface="Sakha Times" pitchFamily="34" charset="0"/>
              </a:rPr>
              <a:t>h</a:t>
            </a:r>
            <a:endParaRPr lang="ru-RU" sz="9600" dirty="0">
              <a:solidFill>
                <a:srgbClr val="7030A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sz="13500" b="1" dirty="0" smtClean="0">
                <a:solidFill>
                  <a:srgbClr val="7030A0"/>
                </a:solidFill>
                <a:latin typeface="Sakha Times" pitchFamily="34" charset="0"/>
              </a:rPr>
              <a:t>h</a:t>
            </a:r>
            <a:endParaRPr lang="ru-RU" sz="13500" dirty="0" smtClean="0">
              <a:solidFill>
                <a:srgbClr val="7030A0"/>
              </a:solidFill>
            </a:endParaRPr>
          </a:p>
          <a:p>
            <a:pPr>
              <a:buNone/>
            </a:pPr>
            <a:r>
              <a:rPr lang="ru-RU" sz="9600" b="1" dirty="0" smtClean="0">
                <a:solidFill>
                  <a:srgbClr val="7030A0"/>
                </a:solidFill>
                <a:latin typeface="Sakha Times" pitchFamily="34" charset="0"/>
              </a:rPr>
              <a:t>   </a:t>
            </a:r>
            <a:r>
              <a:rPr lang="ru-RU" sz="9600" b="1" dirty="0" err="1" smtClean="0">
                <a:solidFill>
                  <a:srgbClr val="7030A0"/>
                </a:solidFill>
                <a:latin typeface="Sakha Times" pitchFamily="34" charset="0"/>
              </a:rPr>
              <a:t>нь</a:t>
            </a:r>
            <a:endParaRPr lang="ru-RU" sz="9600" b="1" dirty="0" smtClean="0"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9600" b="1" dirty="0" smtClean="0">
                <a:solidFill>
                  <a:srgbClr val="7030A0"/>
                </a:solidFill>
                <a:latin typeface="Sakha Times" pitchFamily="34" charset="0"/>
              </a:rPr>
              <a:t>Ү      Ө</a:t>
            </a:r>
          </a:p>
          <a:p>
            <a:pPr>
              <a:buNone/>
            </a:pPr>
            <a:endParaRPr lang="ru-RU" sz="9600" b="1" dirty="0">
              <a:solidFill>
                <a:srgbClr val="7030A0"/>
              </a:solidFill>
              <a:latin typeface="Sakha Times" pitchFamily="34" charset="0"/>
            </a:endParaRPr>
          </a:p>
          <a:p>
            <a:pPr>
              <a:buNone/>
            </a:pPr>
            <a:r>
              <a:rPr lang="ru-RU" sz="9600" b="1" dirty="0" err="1" smtClean="0">
                <a:solidFill>
                  <a:srgbClr val="7030A0"/>
                </a:solidFill>
                <a:latin typeface="Sakha Times" pitchFamily="34" charset="0"/>
              </a:rPr>
              <a:t>ђ</a:t>
            </a:r>
            <a:endParaRPr lang="ru-RU" sz="9600" b="1" dirty="0" smtClean="0">
              <a:solidFill>
                <a:srgbClr val="7030A0"/>
              </a:solidFill>
            </a:endParaRPr>
          </a:p>
          <a:p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714612" y="1500174"/>
            <a:ext cx="992579" cy="201593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2500" b="1" dirty="0" err="1" smtClean="0">
                <a:solidFill>
                  <a:srgbClr val="7030A0"/>
                </a:solidFill>
                <a:latin typeface="Sakha Times" pitchFamily="34" charset="0"/>
                <a:ea typeface="Sakha Calibri" pitchFamily="34" charset="0"/>
                <a:cs typeface="Sakha Calibri" pitchFamily="34" charset="0"/>
              </a:rPr>
              <a:t>ҥ</a:t>
            </a:r>
            <a:endParaRPr lang="ru-RU" sz="12500" b="1" dirty="0">
              <a:solidFill>
                <a:srgbClr val="7030A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5008" y="3000372"/>
            <a:ext cx="172354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 err="1" smtClean="0">
                <a:solidFill>
                  <a:srgbClr val="7030A0"/>
                </a:solidFill>
                <a:latin typeface="Sakha Times" pitchFamily="34" charset="0"/>
              </a:rPr>
              <a:t>дь</a:t>
            </a:r>
            <a:endParaRPr lang="ru-RU" sz="9600" b="1" dirty="0">
              <a:solidFill>
                <a:srgbClr val="7030A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Прямоугольник 1"/>
          <p:cNvSpPr>
            <a:spLocks noChangeArrowheads="1"/>
          </p:cNvSpPr>
          <p:nvPr/>
        </p:nvSpPr>
        <p:spPr bwMode="auto">
          <a:xfrm>
            <a:off x="457200" y="533400"/>
            <a:ext cx="8305800" cy="2800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8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Ф      Ш      Щ    Ц      З     Ж      В           </a:t>
            </a:r>
            <a:endParaRPr lang="ru-RU" sz="8800" b="1" dirty="0"/>
          </a:p>
        </p:txBody>
      </p:sp>
      <p:sp>
        <p:nvSpPr>
          <p:cNvPr id="6147" name="Прямоугольник 2"/>
          <p:cNvSpPr>
            <a:spLocks noChangeArrowheads="1"/>
          </p:cNvSpPr>
          <p:nvPr/>
        </p:nvSpPr>
        <p:spPr bwMode="auto">
          <a:xfrm>
            <a:off x="500034" y="3500438"/>
            <a:ext cx="8186766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</a:t>
            </a:r>
            <a:r>
              <a:rPr lang="ru-RU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Ю  </a:t>
            </a:r>
          </a:p>
          <a:p>
            <a:r>
              <a:rPr lang="ru-RU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ru-RU" sz="9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        </a:t>
            </a:r>
            <a:r>
              <a:rPr lang="ru-RU" sz="96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</a:t>
            </a:r>
          </a:p>
        </p:txBody>
      </p:sp>
      <p:sp>
        <p:nvSpPr>
          <p:cNvPr id="4" name="Овал 3"/>
          <p:cNvSpPr/>
          <p:nvPr/>
        </p:nvSpPr>
        <p:spPr>
          <a:xfrm>
            <a:off x="3500430" y="5072074"/>
            <a:ext cx="71438" cy="714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/>
          <p:cNvSpPr/>
          <p:nvPr/>
        </p:nvSpPr>
        <p:spPr>
          <a:xfrm flipH="1">
            <a:off x="3286115" y="5072074"/>
            <a:ext cx="71436" cy="71438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Прямоугольник 1"/>
          <p:cNvSpPr>
            <a:spLocks noChangeArrowheads="1"/>
          </p:cNvSpPr>
          <p:nvPr/>
        </p:nvSpPr>
        <p:spPr bwMode="auto">
          <a:xfrm>
            <a:off x="381000" y="142852"/>
            <a:ext cx="7905776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5400" b="1" dirty="0" err="1" smtClean="0">
                <a:latin typeface="Times New Roman" pitchFamily="18" charset="0"/>
                <a:cs typeface="Times New Roman" pitchFamily="18" charset="0"/>
              </a:rPr>
              <a:t>Ордук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 smtClean="0">
                <a:latin typeface="Times New Roman" pitchFamily="18" charset="0"/>
                <a:cs typeface="Times New Roman" pitchFamily="18" charset="0"/>
              </a:rPr>
              <a:t>буукуба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5400" b="1" dirty="0" err="1" smtClean="0">
                <a:latin typeface="Times New Roman" pitchFamily="18" charset="0"/>
                <a:cs typeface="Times New Roman" pitchFamily="18" charset="0"/>
              </a:rPr>
              <a:t>ханныгый</a:t>
            </a:r>
            <a:r>
              <a:rPr lang="ru-RU" sz="5400" b="1" dirty="0" smtClean="0">
                <a:latin typeface="Times New Roman" pitchFamily="18" charset="0"/>
                <a:cs typeface="Times New Roman" pitchFamily="18" charset="0"/>
              </a:rPr>
              <a:t>, то5о?</a:t>
            </a:r>
            <a:endParaRPr lang="ru-RU" sz="5400" b="1" dirty="0"/>
          </a:p>
        </p:txBody>
      </p:sp>
      <p:sp>
        <p:nvSpPr>
          <p:cNvPr id="6" name="7-конечная звезда 5"/>
          <p:cNvSpPr/>
          <p:nvPr/>
        </p:nvSpPr>
        <p:spPr>
          <a:xfrm>
            <a:off x="214282" y="1785926"/>
            <a:ext cx="2857520" cy="2357454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</a:t>
            </a:r>
          </a:p>
        </p:txBody>
      </p:sp>
      <p:sp>
        <p:nvSpPr>
          <p:cNvPr id="8" name="7-конечная звезда 7"/>
          <p:cNvSpPr/>
          <p:nvPr/>
        </p:nvSpPr>
        <p:spPr>
          <a:xfrm>
            <a:off x="3200400" y="2209800"/>
            <a:ext cx="3014674" cy="22098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А</a:t>
            </a:r>
          </a:p>
        </p:txBody>
      </p:sp>
      <p:sp>
        <p:nvSpPr>
          <p:cNvPr id="9" name="7-конечная звезда 8"/>
          <p:cNvSpPr/>
          <p:nvPr/>
        </p:nvSpPr>
        <p:spPr>
          <a:xfrm>
            <a:off x="6000760" y="1714488"/>
            <a:ext cx="2928958" cy="2428892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Н</a:t>
            </a:r>
          </a:p>
        </p:txBody>
      </p:sp>
      <p:sp>
        <p:nvSpPr>
          <p:cNvPr id="10" name="7-конечная звезда 9"/>
          <p:cNvSpPr/>
          <p:nvPr/>
        </p:nvSpPr>
        <p:spPr>
          <a:xfrm>
            <a:off x="304800" y="4572000"/>
            <a:ext cx="2514600" cy="190500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Ы</a:t>
            </a:r>
          </a:p>
        </p:txBody>
      </p:sp>
      <p:sp>
        <p:nvSpPr>
          <p:cNvPr id="11" name="7-конечная звезда 10"/>
          <p:cNvSpPr/>
          <p:nvPr/>
        </p:nvSpPr>
        <p:spPr>
          <a:xfrm>
            <a:off x="3048000" y="4495800"/>
            <a:ext cx="2476512" cy="1928834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у</a:t>
            </a:r>
          </a:p>
        </p:txBody>
      </p:sp>
      <p:sp>
        <p:nvSpPr>
          <p:cNvPr id="12" name="7-конечная звезда 11"/>
          <p:cNvSpPr/>
          <p:nvPr/>
        </p:nvSpPr>
        <p:spPr>
          <a:xfrm>
            <a:off x="5715008" y="4357694"/>
            <a:ext cx="2786082" cy="2143140"/>
          </a:xfrm>
          <a:prstGeom prst="star7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96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</a:t>
            </a:r>
          </a:p>
        </p:txBody>
      </p:sp>
      <p:sp>
        <p:nvSpPr>
          <p:cNvPr id="13" name="Двойные круглые скобки 12"/>
          <p:cNvSpPr/>
          <p:nvPr/>
        </p:nvSpPr>
        <p:spPr>
          <a:xfrm>
            <a:off x="928688" y="2428875"/>
            <a:ext cx="1428750" cy="1143000"/>
          </a:xfrm>
          <a:prstGeom prst="bracketPair">
            <a:avLst/>
          </a:prstGeom>
          <a:ln w="57150">
            <a:solidFill>
              <a:srgbClr val="040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Двойные круглые скобки 13"/>
          <p:cNvSpPr/>
          <p:nvPr/>
        </p:nvSpPr>
        <p:spPr>
          <a:xfrm>
            <a:off x="4038600" y="2743200"/>
            <a:ext cx="1462088" cy="1143000"/>
          </a:xfrm>
          <a:prstGeom prst="bracketPair">
            <a:avLst/>
          </a:prstGeom>
          <a:ln w="571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Двойные круглые скобки 15"/>
          <p:cNvSpPr/>
          <p:nvPr/>
        </p:nvSpPr>
        <p:spPr>
          <a:xfrm>
            <a:off x="6715125" y="2357438"/>
            <a:ext cx="1428750" cy="1143000"/>
          </a:xfrm>
          <a:prstGeom prst="bracketPair">
            <a:avLst/>
          </a:prstGeom>
          <a:ln w="57150">
            <a:solidFill>
              <a:srgbClr val="040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Двойные круглые скобки 16"/>
          <p:cNvSpPr/>
          <p:nvPr/>
        </p:nvSpPr>
        <p:spPr>
          <a:xfrm>
            <a:off x="914400" y="5029200"/>
            <a:ext cx="1295400" cy="1066800"/>
          </a:xfrm>
          <a:prstGeom prst="bracketPair">
            <a:avLst/>
          </a:prstGeom>
          <a:ln w="571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8" name="Двойные круглые скобки 17"/>
          <p:cNvSpPr/>
          <p:nvPr/>
        </p:nvSpPr>
        <p:spPr>
          <a:xfrm>
            <a:off x="3733800" y="5029200"/>
            <a:ext cx="1143000" cy="971550"/>
          </a:xfrm>
          <a:prstGeom prst="bracketPair">
            <a:avLst/>
          </a:prstGeom>
          <a:ln w="57150">
            <a:solidFill>
              <a:srgbClr val="00009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9" name="Двойные круглые скобки 18"/>
          <p:cNvSpPr/>
          <p:nvPr/>
        </p:nvSpPr>
        <p:spPr>
          <a:xfrm>
            <a:off x="6357938" y="4857750"/>
            <a:ext cx="1428750" cy="1143000"/>
          </a:xfrm>
          <a:prstGeom prst="bracketPair">
            <a:avLst/>
          </a:prstGeom>
          <a:ln w="57150">
            <a:solidFill>
              <a:srgbClr val="040CA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xit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xit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1"/>
          <p:cNvSpPr txBox="1">
            <a:spLocks noChangeArrowheads="1"/>
          </p:cNvSpPr>
          <p:nvPr/>
        </p:nvSpPr>
        <p:spPr bwMode="auto">
          <a:xfrm>
            <a:off x="533400" y="762000"/>
            <a:ext cx="8229600" cy="646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363538"/>
            <a:endParaRPr lang="ru-RU" sz="3600" b="1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1" name="Picture 6" descr="NOTEBOK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50" y="411163"/>
            <a:ext cx="6143625" cy="644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2" name="Picture 2" descr="STENOPAD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00500" y="428625"/>
            <a:ext cx="4786313" cy="607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3" name="Прямоугольник 4"/>
          <p:cNvSpPr>
            <a:spLocks noChangeArrowheads="1"/>
          </p:cNvSpPr>
          <p:nvPr/>
        </p:nvSpPr>
        <p:spPr bwMode="auto">
          <a:xfrm>
            <a:off x="4953000" y="1219200"/>
            <a:ext cx="33528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36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Бутэй</a:t>
            </a:r>
            <a:r>
              <a:rPr lang="ru-RU" sz="36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 дор5оон хо</a:t>
            </a:r>
            <a:r>
              <a:rPr lang="en-US" sz="36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36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ула</a:t>
            </a:r>
            <a:r>
              <a:rPr lang="en-US" sz="3600" b="1" i="1" dirty="0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ru-RU" sz="3600" b="1" i="1" dirty="0" err="1" smtClean="0">
                <a:solidFill>
                  <a:srgbClr val="000099"/>
                </a:solidFill>
                <a:latin typeface="Times New Roman" pitchFamily="18" charset="0"/>
                <a:cs typeface="Times New Roman" pitchFamily="18" charset="0"/>
              </a:rPr>
              <a:t>ыыта</a:t>
            </a:r>
            <a:endParaRPr lang="ru-RU" sz="3600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685800" y="609600"/>
            <a:ext cx="79248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indent="539750"/>
            <a:r>
              <a:rPr lang="ru-RU">
                <a:latin typeface="Calibri" pitchFamily="34" charset="0"/>
              </a:rPr>
              <a:t> </a:t>
            </a:r>
            <a:endParaRPr lang="ru-RU" sz="4800" b="1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Горизонтальный свиток 2"/>
          <p:cNvSpPr/>
          <p:nvPr/>
        </p:nvSpPr>
        <p:spPr>
          <a:xfrm>
            <a:off x="214282" y="457200"/>
            <a:ext cx="3643338" cy="150495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600" b="1" dirty="0" err="1" smtClean="0">
                <a:solidFill>
                  <a:srgbClr val="002060"/>
                </a:solidFill>
              </a:rPr>
              <a:t>кууру</a:t>
            </a:r>
            <a:r>
              <a:rPr lang="ru-RU" sz="6600" b="1" dirty="0" err="1" smtClean="0">
                <a:solidFill>
                  <a:srgbClr val="FF0000"/>
                </a:solidFill>
              </a:rPr>
              <a:t>сс</a:t>
            </a:r>
            <a:r>
              <a:rPr lang="ru-RU" sz="6600" b="1" dirty="0" err="1" smtClean="0">
                <a:solidFill>
                  <a:srgbClr val="002060"/>
                </a:solidFill>
              </a:rPr>
              <a:t>а</a:t>
            </a:r>
            <a:endParaRPr lang="ru-RU" sz="6600" b="1" dirty="0">
              <a:solidFill>
                <a:srgbClr val="002060"/>
              </a:solidFill>
            </a:endParaRPr>
          </a:p>
        </p:txBody>
      </p:sp>
      <p:sp>
        <p:nvSpPr>
          <p:cNvPr id="5" name="Горизонтальный свиток 4"/>
          <p:cNvSpPr/>
          <p:nvPr/>
        </p:nvSpPr>
        <p:spPr>
          <a:xfrm>
            <a:off x="4724400" y="357188"/>
            <a:ext cx="3705225" cy="1533525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600" b="1" dirty="0" err="1" smtClean="0">
                <a:solidFill>
                  <a:srgbClr val="002060"/>
                </a:solidFill>
              </a:rPr>
              <a:t>сибэ</a:t>
            </a:r>
            <a:r>
              <a:rPr lang="ru-RU" sz="6600" b="1" dirty="0" err="1" smtClean="0">
                <a:solidFill>
                  <a:srgbClr val="FF0000"/>
                </a:solidFill>
              </a:rPr>
              <a:t>кк</a:t>
            </a:r>
            <a:r>
              <a:rPr lang="ru-RU" sz="6600" b="1" dirty="0" err="1" smtClean="0">
                <a:solidFill>
                  <a:srgbClr val="002060"/>
                </a:solidFill>
              </a:rPr>
              <a:t>и</a:t>
            </a:r>
            <a:endParaRPr lang="ru-RU" sz="6600" b="1" dirty="0">
              <a:solidFill>
                <a:srgbClr val="002060"/>
              </a:solidFill>
            </a:endParaRPr>
          </a:p>
        </p:txBody>
      </p:sp>
      <p:sp>
        <p:nvSpPr>
          <p:cNvPr id="7" name="Горизонтальный свиток 6"/>
          <p:cNvSpPr/>
          <p:nvPr/>
        </p:nvSpPr>
        <p:spPr>
          <a:xfrm>
            <a:off x="428625" y="4643438"/>
            <a:ext cx="3686175" cy="1890712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6600" b="1" dirty="0" err="1" smtClean="0"/>
              <a:t>тэ</a:t>
            </a:r>
            <a:r>
              <a:rPr lang="ru-RU" sz="6600" b="1" dirty="0" err="1" smtClean="0">
                <a:solidFill>
                  <a:srgbClr val="FF0000"/>
                </a:solidFill>
              </a:rPr>
              <a:t>лл</a:t>
            </a:r>
            <a:r>
              <a:rPr lang="ru-RU" sz="6600" b="1" dirty="0" err="1" smtClean="0"/>
              <a:t>эй</a:t>
            </a:r>
            <a:endParaRPr lang="ru-RU" sz="6600" b="1" dirty="0"/>
          </a:p>
        </p:txBody>
      </p:sp>
      <p:pic>
        <p:nvPicPr>
          <p:cNvPr id="11" name="Picture 6"/>
          <p:cNvPicPr>
            <a:picLocks noChangeAspect="1" noChangeArrowheads="1"/>
          </p:cNvPicPr>
          <p:nvPr/>
        </p:nvPicPr>
        <p:blipFill>
          <a:blip r:embed="rId3" cstate="print"/>
          <a:srcRect l="42593" t="52231" r="25926" b="8596"/>
          <a:stretch>
            <a:fillRect/>
          </a:stretch>
        </p:blipFill>
        <p:spPr bwMode="auto">
          <a:xfrm>
            <a:off x="4429124" y="4214818"/>
            <a:ext cx="2500330" cy="23574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6" name="Picture 2" descr="C:\Documents and Settings\Admin.MICROSOF-5D86D8\Мои документы\цветы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70" y="1928802"/>
            <a:ext cx="1975181" cy="2052639"/>
          </a:xfrm>
          <a:prstGeom prst="rect">
            <a:avLst/>
          </a:prstGeom>
          <a:noFill/>
        </p:spPr>
      </p:pic>
      <p:pic>
        <p:nvPicPr>
          <p:cNvPr id="1027" name="Picture 3" descr="C:\Documents and Settings\Admin.MICROSOF-5D86D8\Мои документы\курица.gi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57224" y="2143116"/>
            <a:ext cx="2214578" cy="221457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Тыллары</a:t>
            </a:r>
            <a:r>
              <a:rPr lang="ru-RU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 </a:t>
            </a:r>
            <a:r>
              <a:rPr lang="ru-RU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аах</a:t>
            </a:r>
            <a:endParaRPr lang="ru-RU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571472" y="1600200"/>
          <a:ext cx="8286808" cy="5334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43404"/>
                <a:gridCol w="4143404"/>
              </a:tblGrid>
              <a:tr h="5257800">
                <a:tc>
                  <a:txBody>
                    <a:bodyPr/>
                    <a:lstStyle/>
                    <a:p>
                      <a:r>
                        <a:rPr lang="ru-RU" sz="4400" dirty="0" err="1" smtClean="0">
                          <a:solidFill>
                            <a:schemeClr val="bg1"/>
                          </a:solidFill>
                        </a:rPr>
                        <a:t>алта</a:t>
                      </a:r>
                      <a:endParaRPr lang="ru-RU" sz="44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ru-RU" sz="4400" dirty="0" err="1" smtClean="0">
                          <a:solidFill>
                            <a:schemeClr val="bg1"/>
                          </a:solidFill>
                        </a:rPr>
                        <a:t>ыскаап</a:t>
                      </a:r>
                      <a:endParaRPr lang="ru-RU" sz="44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ru-RU" sz="4400" dirty="0" err="1" smtClean="0">
                          <a:solidFill>
                            <a:schemeClr val="bg1"/>
                          </a:solidFill>
                        </a:rPr>
                        <a:t>ардах</a:t>
                      </a:r>
                      <a:endParaRPr lang="ru-RU" sz="44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ru-RU" sz="4400" dirty="0" err="1" smtClean="0">
                          <a:solidFill>
                            <a:schemeClr val="bg1"/>
                          </a:solidFill>
                        </a:rPr>
                        <a:t>сэргэ</a:t>
                      </a:r>
                      <a:endParaRPr lang="ru-RU" sz="44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ru-RU" sz="4400" dirty="0" err="1" smtClean="0">
                          <a:solidFill>
                            <a:schemeClr val="bg1"/>
                          </a:solidFill>
                        </a:rPr>
                        <a:t>бырдах</a:t>
                      </a:r>
                      <a:endParaRPr lang="ru-RU" sz="4400" dirty="0" smtClean="0">
                        <a:solidFill>
                          <a:schemeClr val="bg1"/>
                        </a:solidFill>
                      </a:endParaRPr>
                    </a:p>
                    <a:p>
                      <a:r>
                        <a:rPr lang="ru-RU" sz="4400" dirty="0" err="1" smtClean="0">
                          <a:solidFill>
                            <a:schemeClr val="bg1"/>
                          </a:solidFill>
                        </a:rPr>
                        <a:t>курдьэх</a:t>
                      </a:r>
                      <a:r>
                        <a:rPr lang="ru-RU" sz="4400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</a:p>
                    <a:p>
                      <a:r>
                        <a:rPr lang="ru-RU" sz="4400" dirty="0" err="1" smtClean="0"/>
                        <a:t>булчут</a:t>
                      </a:r>
                      <a:r>
                        <a:rPr lang="ru-RU" sz="4400" baseline="0" dirty="0" smtClean="0"/>
                        <a:t> </a:t>
                      </a:r>
                      <a:endParaRPr lang="ru-RU" sz="44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4400" dirty="0" err="1" smtClean="0"/>
                        <a:t>аппа</a:t>
                      </a:r>
                      <a:endParaRPr lang="ru-RU" sz="4400" dirty="0" smtClean="0"/>
                    </a:p>
                    <a:p>
                      <a:r>
                        <a:rPr lang="ru-RU" sz="4400" dirty="0" err="1" smtClean="0"/>
                        <a:t>икки</a:t>
                      </a:r>
                      <a:endParaRPr lang="ru-RU" sz="4400" dirty="0" smtClean="0"/>
                    </a:p>
                    <a:p>
                      <a:r>
                        <a:rPr lang="ru-RU" sz="4400" dirty="0" err="1" smtClean="0"/>
                        <a:t>сэттэ</a:t>
                      </a:r>
                      <a:endParaRPr lang="en-US" sz="4400" dirty="0" smtClean="0"/>
                    </a:p>
                    <a:p>
                      <a:r>
                        <a:rPr lang="ru-RU" sz="4400" dirty="0" err="1" smtClean="0"/>
                        <a:t>соттор</a:t>
                      </a:r>
                      <a:endParaRPr lang="ru-RU" sz="4400" dirty="0" smtClean="0"/>
                    </a:p>
                    <a:p>
                      <a:r>
                        <a:rPr lang="ru-RU" sz="4400" dirty="0" err="1" smtClean="0"/>
                        <a:t>уолаттар</a:t>
                      </a:r>
                      <a:endParaRPr lang="ru-RU" sz="4400" dirty="0" smtClean="0"/>
                    </a:p>
                    <a:p>
                      <a:r>
                        <a:rPr lang="ru-RU" sz="4400" dirty="0" err="1" smtClean="0"/>
                        <a:t>сибэкки</a:t>
                      </a:r>
                      <a:endParaRPr lang="ru-RU" sz="4400" dirty="0" smtClean="0"/>
                    </a:p>
                    <a:p>
                      <a:r>
                        <a:rPr lang="ru-RU" sz="4400" dirty="0" err="1" smtClean="0"/>
                        <a:t>тэллэй</a:t>
                      </a:r>
                      <a:endParaRPr lang="ru-RU" sz="4400" dirty="0" smtClean="0"/>
                    </a:p>
                    <a:p>
                      <a:endParaRPr lang="ru-RU" sz="3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3" cstate="print"/>
          <a:srcRect l="5907" t="8342" r="5907" b="8342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8" name="Picture 10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619250" y="3644900"/>
            <a:ext cx="2066925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79" name="Picture 11" descr="Рисунок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818181"/>
              </a:clrFrom>
              <a:clrTo>
                <a:srgbClr val="818181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188913"/>
            <a:ext cx="2998788" cy="3889375"/>
          </a:xfrm>
          <a:prstGeom prst="rect">
            <a:avLst/>
          </a:prstGeom>
          <a:noFill/>
        </p:spPr>
      </p:pic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-3565525" y="260350"/>
            <a:ext cx="3027362" cy="1512888"/>
            <a:chOff x="-1475" y="-374"/>
            <a:chExt cx="2405" cy="1394"/>
          </a:xfrm>
        </p:grpSpPr>
        <p:sp>
          <p:nvSpPr>
            <p:cNvPr id="7180" name="AutoShape 12"/>
            <p:cNvSpPr>
              <a:spLocks noChangeArrowheads="1"/>
            </p:cNvSpPr>
            <p:nvPr/>
          </p:nvSpPr>
          <p:spPr bwMode="auto">
            <a:xfrm>
              <a:off x="-1475" y="-374"/>
              <a:ext cx="1134" cy="747"/>
            </a:xfrm>
            <a:prstGeom prst="cloudCallout">
              <a:avLst>
                <a:gd name="adj1" fmla="val -46824"/>
                <a:gd name="adj2" fmla="val 60310"/>
              </a:avLst>
            </a:prstGeom>
            <a:solidFill>
              <a:srgbClr val="4A95F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7181" name="AutoShape 13"/>
            <p:cNvSpPr>
              <a:spLocks noChangeArrowheads="1"/>
            </p:cNvSpPr>
            <p:nvPr/>
          </p:nvSpPr>
          <p:spPr bwMode="auto">
            <a:xfrm>
              <a:off x="-1112" y="0"/>
              <a:ext cx="1452" cy="1020"/>
            </a:xfrm>
            <a:prstGeom prst="cloudCallout">
              <a:avLst>
                <a:gd name="adj1" fmla="val -47519"/>
                <a:gd name="adj2" fmla="val 57551"/>
              </a:avLst>
            </a:prstGeom>
            <a:solidFill>
              <a:srgbClr val="4A95F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7182" name="AutoShape 14"/>
            <p:cNvSpPr>
              <a:spLocks noChangeArrowheads="1"/>
            </p:cNvSpPr>
            <p:nvPr/>
          </p:nvSpPr>
          <p:spPr bwMode="auto">
            <a:xfrm>
              <a:off x="-204" y="-374"/>
              <a:ext cx="1134" cy="747"/>
            </a:xfrm>
            <a:prstGeom prst="cloudCallout">
              <a:avLst>
                <a:gd name="adj1" fmla="val -46824"/>
                <a:gd name="adj2" fmla="val 60310"/>
              </a:avLst>
            </a:prstGeom>
            <a:solidFill>
              <a:srgbClr val="4A95F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pic>
        <p:nvPicPr>
          <p:cNvPr id="7185" name="Picture 17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48488" y="3789363"/>
            <a:ext cx="168592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6" name="Picture 18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324975" y="1341438"/>
            <a:ext cx="914400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7" name="Picture 19"/>
          <p:cNvPicPr>
            <a:picLocks noChangeAspect="1" noChangeArrowheads="1"/>
          </p:cNvPicPr>
          <p:nvPr/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9338" y="2924175"/>
            <a:ext cx="2273300" cy="280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8" name="Picture 20"/>
          <p:cNvPicPr>
            <a:picLocks noChangeAspect="1" noChangeArrowheads="1"/>
          </p:cNvPicPr>
          <p:nvPr/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23850" y="4005263"/>
            <a:ext cx="1338263" cy="1865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89" name="Picture 21"/>
          <p:cNvPicPr>
            <a:picLocks noChangeAspect="1" noChangeArrowheads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851275" y="4941888"/>
            <a:ext cx="1525588" cy="1720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1" name="Picture 23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2138" y="0"/>
            <a:ext cx="3036887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-3349625" y="692150"/>
            <a:ext cx="3027362" cy="1512888"/>
            <a:chOff x="-1475" y="-374"/>
            <a:chExt cx="2405" cy="1394"/>
          </a:xfrm>
        </p:grpSpPr>
        <p:sp>
          <p:nvSpPr>
            <p:cNvPr id="7193" name="AutoShape 25"/>
            <p:cNvSpPr>
              <a:spLocks noChangeArrowheads="1"/>
            </p:cNvSpPr>
            <p:nvPr/>
          </p:nvSpPr>
          <p:spPr bwMode="auto">
            <a:xfrm>
              <a:off x="-1475" y="-374"/>
              <a:ext cx="1134" cy="747"/>
            </a:xfrm>
            <a:prstGeom prst="cloudCallout">
              <a:avLst>
                <a:gd name="adj1" fmla="val -46824"/>
                <a:gd name="adj2" fmla="val 60310"/>
              </a:avLst>
            </a:prstGeom>
            <a:solidFill>
              <a:srgbClr val="4A95F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7194" name="AutoShape 26"/>
            <p:cNvSpPr>
              <a:spLocks noChangeArrowheads="1"/>
            </p:cNvSpPr>
            <p:nvPr/>
          </p:nvSpPr>
          <p:spPr bwMode="auto">
            <a:xfrm>
              <a:off x="-1112" y="0"/>
              <a:ext cx="1452" cy="1020"/>
            </a:xfrm>
            <a:prstGeom prst="cloudCallout">
              <a:avLst>
                <a:gd name="adj1" fmla="val -47519"/>
                <a:gd name="adj2" fmla="val 57551"/>
              </a:avLst>
            </a:prstGeom>
            <a:solidFill>
              <a:srgbClr val="4A95F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  <p:sp>
          <p:nvSpPr>
            <p:cNvPr id="7195" name="AutoShape 27"/>
            <p:cNvSpPr>
              <a:spLocks noChangeArrowheads="1"/>
            </p:cNvSpPr>
            <p:nvPr/>
          </p:nvSpPr>
          <p:spPr bwMode="auto">
            <a:xfrm>
              <a:off x="-204" y="-374"/>
              <a:ext cx="1134" cy="747"/>
            </a:xfrm>
            <a:prstGeom prst="cloudCallout">
              <a:avLst>
                <a:gd name="adj1" fmla="val -46824"/>
                <a:gd name="adj2" fmla="val 60310"/>
              </a:avLst>
            </a:prstGeom>
            <a:solidFill>
              <a:srgbClr val="4A95F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 algn="ctr"/>
              <a:endParaRPr lang="ru-RU"/>
            </a:p>
          </p:txBody>
        </p:sp>
      </p:grpSp>
      <p:pic>
        <p:nvPicPr>
          <p:cNvPr id="7196" name="Picture 28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164388" y="4005263"/>
            <a:ext cx="1685925" cy="2520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197" name="Picture 29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132138" y="260350"/>
            <a:ext cx="3036887" cy="304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sndAc>
      <p:stSnd>
        <p:snd r:embed="rId2" name="16_Kroshka_Enot-Ot-Обрезать(1 сегмент)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1" presetClass="entr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0"/>
                            </p:stCondLst>
                            <p:childTnLst>
                              <p:par>
                                <p:cTn id="11" presetID="53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1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1"/>
                                            </p:cond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9000"/>
                            </p:stCondLst>
                            <p:childTnLst>
                              <p:par>
                                <p:cTn id="17" presetID="26" presetClass="path" presetSubtype="0" repeatCount="3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092 -0.02775 C -0.6092 0.00092 -0.56267 0.02474 -0.50538 0.02474 C -0.43819 0.02474 -0.41389 -0.00162 -0.40347 -0.01735 L -0.39305 -0.03816 C -0.38246 -0.05388 -0.3566 -0.08 -0.28038 -0.08 C -0.23194 -0.08 -0.17604 -0.05642 -0.17604 -0.02775 C -0.17604 0.00092 -0.23194 0.02474 -0.28038 0.02474 C -0.3566 0.02474 -0.38246 -0.00162 -0.39305 -0.01735 L -0.40347 -0.03816 C -0.41389 -0.05388 -0.43819 -0.08 -0.50538 -0.08 C -0.56267 -0.08 -0.6092 -0.05642 -0.6092 -0.02775 Z " pathEditMode="relative" rAng="0" ptsTypes="ffFffffFfff">
                                      <p:cBhvr>
                                        <p:cTn id="18" dur="2000" fill="hold"/>
                                        <p:tgtEl>
                                          <p:spTgt spid="7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6" y="0"/>
                                    </p:animMotion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17"/>
                                            </p:cond>
                                          </p:stCondLst>
                                        </p:cTn>
                                        <p:tgtEl>
                                          <p:spTgt spid="7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0"/>
                            </p:stCondLst>
                            <p:childTnLst>
                              <p:par>
                                <p:cTn id="20" presetID="26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83 0.12717 C 0.07483 0.21017 0.19792 0.27931 0.34705 0.27931 C 0.52344 0.27931 0.58715 0.20277 0.61406 0.15699 L 0.64167 0.09619 C 0.66927 0.05064 0.73698 -0.02497 0.93611 -0.02497 C 1.06371 -0.02497 1.20868 0.04324 1.20868 0.12717 C 1.20868 0.21017 1.06371 0.27931 0.93611 0.27931 C 0.73698 0.27931 0.66927 0.20277 0.64167 0.15699 L 0.61406 0.09619 C 0.58715 0.05064 0.52344 -0.02497 0.34705 -0.02497 C 0.19792 -0.02497 0.07483 0.04324 0.07483 0.12717 Z " pathEditMode="relative" rAng="0" ptsTypes="ffFffffFfff">
                                      <p:cBhvr>
                                        <p:cTn id="2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000"/>
                            </p:stCondLst>
                            <p:childTnLst>
                              <p:par>
                                <p:cTn id="23" presetID="53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1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71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23"/>
                                            </p:cond>
                                          </p:stCondLst>
                                        </p:cTn>
                                        <p:tgtEl>
                                          <p:spTgt spid="7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3000"/>
                            </p:stCondLst>
                            <p:childTnLst>
                              <p:par>
                                <p:cTn id="29" presetID="53" presetClass="entr" presetSubtype="0" repeatCount="3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1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7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9000"/>
                            </p:stCondLst>
                            <p:childTnLst>
                              <p:par>
                                <p:cTn id="35" presetID="53" presetClass="entr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1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4000"/>
                            </p:stCondLst>
                            <p:childTnLst>
                              <p:par>
                                <p:cTn id="41" presetID="53" presetClass="entr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1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9000"/>
                            </p:stCondLst>
                            <p:childTnLst>
                              <p:par>
                                <p:cTn id="47" presetID="53" presetClass="entr" presetSubtype="0" repeatCount="5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0" fill="hold"/>
                                        <p:tgtEl>
                                          <p:spTgt spid="71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0"/>
                                        <p:tgtEl>
                                          <p:spTgt spid="71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47"/>
                                            </p:cond>
                                          </p:stCondLst>
                                        </p:cTn>
                                        <p:tgtEl>
                                          <p:spTgt spid="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4000"/>
                            </p:stCondLst>
                            <p:childTnLst>
                              <p:par>
                                <p:cTn id="53" presetID="26" presetClass="path" presetSubtype="0" repeatCount="200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7483 0.12717 C 0.07483 0.21017 0.19792 0.27931 0.34705 0.27931 C 0.52344 0.27931 0.58715 0.20277 0.61406 0.15699 L 0.64167 0.09619 C 0.66927 0.05064 0.73698 -0.02497 0.93611 -0.02497 C 1.06371 -0.02497 1.20868 0.04324 1.20868 0.12717 C 1.20868 0.21017 1.06371 0.27931 0.93611 0.27931 C 0.73698 0.27931 0.66927 0.20277 0.64167 0.15699 L 0.61406 0.09619 C 0.58715 0.05064 0.52344 -0.02497 0.34705 -0.02497 C 0.19792 -0.02497 0.07483 0.04324 0.07483 0.12717 Z " pathEditMode="relative" rAng="0" ptsTypes="ffFffffFfff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6000"/>
                            </p:stCondLst>
                            <p:childTnLst>
                              <p:par>
                                <p:cTn id="56" presetID="53" presetClass="entr" presetSubtype="0" repeatCount="2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71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2000"/>
                                        <p:tgtEl>
                                          <p:spTgt spid="71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sameClick" afterEffect="1">
                                          <p:stCondLst>
                                            <p:cond evt="end" delay="0">
                                              <p:tn val="56"/>
                                            </p:cond>
                                          </p:stCondLst>
                                        </p:cTn>
                                        <p:tgtEl>
                                          <p:spTgt spid="7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0"/>
                            </p:stCondLst>
                            <p:childTnLst>
                              <p:par>
                                <p:cTn id="62" presetID="53" presetClass="entr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71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2000"/>
                                        <p:tgtEl>
                                          <p:spTgt spid="7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Тыллары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аах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,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ордук</a:t>
            </a:r>
            <a:r>
              <a:rPr lang="ru-RU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тылы </a:t>
            </a:r>
            <a:r>
              <a:rPr lang="ru-RU" b="1" dirty="0" err="1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бул</a:t>
            </a:r>
            <a:endParaRPr lang="ru-RU" b="1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6492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370840">
                <a:tc>
                  <a:txBody>
                    <a:bodyPr/>
                    <a:lstStyle/>
                    <a:p>
                      <a:r>
                        <a:rPr lang="ru-RU" sz="6000" dirty="0" err="1" smtClean="0"/>
                        <a:t>куурусса</a:t>
                      </a:r>
                      <a:endParaRPr lang="ru-RU" sz="6000" dirty="0" smtClean="0"/>
                    </a:p>
                    <a:p>
                      <a:r>
                        <a:rPr lang="ru-RU" sz="6000" dirty="0" err="1" smtClean="0"/>
                        <a:t>сибиинньэ</a:t>
                      </a:r>
                      <a:endParaRPr lang="ru-RU" sz="6000" dirty="0" smtClean="0"/>
                    </a:p>
                    <a:p>
                      <a:r>
                        <a:rPr lang="ru-RU" sz="6000" dirty="0" err="1" smtClean="0"/>
                        <a:t>чоппууска</a:t>
                      </a:r>
                      <a:endParaRPr lang="ru-RU" sz="6000" dirty="0" smtClean="0"/>
                    </a:p>
                    <a:p>
                      <a:r>
                        <a:rPr lang="ru-RU" sz="6000" dirty="0" err="1" smtClean="0"/>
                        <a:t>хаппыыста</a:t>
                      </a:r>
                      <a:endParaRPr lang="ru-RU" sz="6000" dirty="0" smtClean="0"/>
                    </a:p>
                    <a:p>
                      <a:r>
                        <a:rPr lang="ru-RU" sz="6000" dirty="0" err="1" smtClean="0"/>
                        <a:t>туллук</a:t>
                      </a:r>
                      <a:endParaRPr lang="ru-RU" sz="6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6000" dirty="0" err="1" smtClean="0"/>
                        <a:t>кулунчук</a:t>
                      </a:r>
                      <a:endParaRPr lang="ru-RU" sz="6000" dirty="0" smtClean="0"/>
                    </a:p>
                    <a:p>
                      <a:r>
                        <a:rPr lang="ru-RU" sz="6000" dirty="0" err="1" smtClean="0"/>
                        <a:t>мэкчиргэ</a:t>
                      </a:r>
                      <a:endParaRPr lang="ru-RU" sz="6000" dirty="0" smtClean="0"/>
                    </a:p>
                    <a:p>
                      <a:r>
                        <a:rPr lang="ru-RU" sz="6000" dirty="0" err="1" smtClean="0"/>
                        <a:t>ардах</a:t>
                      </a:r>
                      <a:endParaRPr lang="ru-RU" sz="6000" dirty="0" smtClean="0"/>
                    </a:p>
                    <a:p>
                      <a:r>
                        <a:rPr lang="ru-RU" sz="6000" dirty="0" err="1" smtClean="0"/>
                        <a:t>туртас</a:t>
                      </a:r>
                      <a:endParaRPr lang="ru-RU" sz="6000" dirty="0" smtClean="0"/>
                    </a:p>
                    <a:p>
                      <a:r>
                        <a:rPr lang="ru-RU" sz="6000" dirty="0" err="1" smtClean="0"/>
                        <a:t>то</a:t>
                      </a:r>
                      <a:r>
                        <a:rPr lang="ru-RU" sz="6000" b="1" dirty="0" err="1" smtClean="0">
                          <a:solidFill>
                            <a:schemeClr val="bg1"/>
                          </a:solidFill>
                          <a:latin typeface="Sakha Times" pitchFamily="34" charset="0"/>
                          <a:ea typeface="Sakha Calibri" pitchFamily="34" charset="0"/>
                          <a:cs typeface="Sakha Calibri" pitchFamily="34" charset="0"/>
                        </a:rPr>
                        <a:t>ҥ</a:t>
                      </a:r>
                      <a:r>
                        <a:rPr lang="en-US" sz="6000" b="1" dirty="0" smtClean="0">
                          <a:solidFill>
                            <a:schemeClr val="bg1"/>
                          </a:solidFill>
                          <a:latin typeface="Sakha Times" pitchFamily="34" charset="0"/>
                          <a:ea typeface="Sakha Calibri" pitchFamily="34" charset="0"/>
                          <a:cs typeface="Sakha Calibri" pitchFamily="34" charset="0"/>
                        </a:rPr>
                        <a:t>c</a:t>
                      </a:r>
                      <a:r>
                        <a:rPr lang="ru-RU" sz="6000" b="1" dirty="0" smtClean="0">
                          <a:solidFill>
                            <a:schemeClr val="bg1"/>
                          </a:solidFill>
                          <a:latin typeface="Sakha Times" pitchFamily="34" charset="0"/>
                          <a:ea typeface="Sakha Calibri" pitchFamily="34" charset="0"/>
                          <a:cs typeface="Sakha Calibri" pitchFamily="34" charset="0"/>
                        </a:rPr>
                        <a:t>о5ой</a:t>
                      </a:r>
                      <a:endParaRPr lang="ru-RU" sz="6000" dirty="0" smtClean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229600" cy="137160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eaLnBrk="1" hangingPunct="1"/>
            <a:r>
              <a:rPr lang="ru-RU" sz="6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Кыыллары</a:t>
            </a:r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 </a:t>
            </a:r>
            <a:r>
              <a:rPr lang="ru-RU" sz="6600" b="1" dirty="0" err="1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харыстаа</a:t>
            </a:r>
            <a:r>
              <a:rPr lang="ru-RU" sz="66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!</a:t>
            </a:r>
            <a:endParaRPr lang="ru-RU" sz="6600" b="1" dirty="0" smtClean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единительная линия 4"/>
          <p:cNvCxnSpPr/>
          <p:nvPr/>
        </p:nvCxnSpPr>
        <p:spPr>
          <a:xfrm>
            <a:off x="2214546" y="1500174"/>
            <a:ext cx="928694" cy="158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Рисунок 14" descr="Заяц.jpg"/>
          <p:cNvPicPr>
            <a:picLocks noChangeAspect="1"/>
          </p:cNvPicPr>
          <p:nvPr/>
        </p:nvPicPr>
        <p:blipFill>
          <a:blip r:embed="rId2" cstate="print">
            <a:lum bright="10000" contrast="30000"/>
          </a:blip>
          <a:stretch>
            <a:fillRect/>
          </a:stretch>
        </p:blipFill>
        <p:spPr>
          <a:xfrm>
            <a:off x="3581400" y="4191000"/>
            <a:ext cx="1828800" cy="209594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 descr="041053B.JPG"/>
          <p:cNvPicPr>
            <a:picLocks noChangeAspect="1"/>
          </p:cNvPicPr>
          <p:nvPr/>
        </p:nvPicPr>
        <p:blipFill>
          <a:blip r:embed="rId3" cstate="print">
            <a:lum bright="20000" contrast="20000"/>
          </a:blip>
          <a:stretch>
            <a:fillRect/>
          </a:stretch>
        </p:blipFill>
        <p:spPr>
          <a:xfrm>
            <a:off x="609600" y="1981200"/>
            <a:ext cx="2286000" cy="16621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Рисунок 16" descr="CAT91.JPG"/>
          <p:cNvPicPr>
            <a:picLocks noChangeAspect="1"/>
          </p:cNvPicPr>
          <p:nvPr/>
        </p:nvPicPr>
        <p:blipFill>
          <a:blip r:embed="rId4" cstate="print">
            <a:lum bright="10000" contrast="10000"/>
          </a:blip>
          <a:stretch>
            <a:fillRect/>
          </a:stretch>
        </p:blipFill>
        <p:spPr>
          <a:xfrm>
            <a:off x="3429000" y="1752600"/>
            <a:ext cx="3048000" cy="2286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8" name="Рисунок 17" descr="659019.JPG"/>
          <p:cNvPicPr>
            <a:picLocks noChangeAspect="1"/>
          </p:cNvPicPr>
          <p:nvPr/>
        </p:nvPicPr>
        <p:blipFill>
          <a:blip r:embed="rId5" cstate="print">
            <a:lum bright="10000" contrast="20000"/>
          </a:blip>
          <a:stretch>
            <a:fillRect/>
          </a:stretch>
        </p:blipFill>
        <p:spPr>
          <a:xfrm>
            <a:off x="6248400" y="4114800"/>
            <a:ext cx="1828800" cy="23622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2" name="Рисунок 21" descr="Утка.JPG"/>
          <p:cNvPicPr/>
          <p:nvPr/>
        </p:nvPicPr>
        <p:blipFill>
          <a:blip r:embed="rId6" cstate="print">
            <a:lum bright="20000" contrast="20000"/>
          </a:blip>
          <a:stretch>
            <a:fillRect/>
          </a:stretch>
        </p:blipFill>
        <p:spPr>
          <a:xfrm>
            <a:off x="6858017" y="1785926"/>
            <a:ext cx="2071702" cy="22195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3" name="Picture 6" descr="спи 01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34" y="4286256"/>
            <a:ext cx="2563056" cy="195581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94</TotalTime>
  <Words>99</Words>
  <Application>Microsoft Office PowerPoint</Application>
  <PresentationFormat>Экран (4:3)</PresentationFormat>
  <Paragraphs>64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Тыллары аах</vt:lpstr>
      <vt:lpstr>Слайд 9</vt:lpstr>
      <vt:lpstr>Тыллары аах, ордук тылы бул</vt:lpstr>
      <vt:lpstr>Кыыллары харыстаа!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user</cp:lastModifiedBy>
  <cp:revision>16</cp:revision>
  <dcterms:created xsi:type="dcterms:W3CDTF">2003-12-31T22:45:28Z</dcterms:created>
  <dcterms:modified xsi:type="dcterms:W3CDTF">2018-01-31T14:07:47Z</dcterms:modified>
</cp:coreProperties>
</file>