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85" r:id="rId2"/>
    <p:sldId id="290" r:id="rId3"/>
    <p:sldId id="313" r:id="rId4"/>
    <p:sldId id="298" r:id="rId5"/>
    <p:sldId id="299" r:id="rId6"/>
    <p:sldId id="294" r:id="rId7"/>
    <p:sldId id="296" r:id="rId8"/>
    <p:sldId id="288" r:id="rId9"/>
    <p:sldId id="289" r:id="rId10"/>
    <p:sldId id="300" r:id="rId11"/>
    <p:sldId id="301" r:id="rId12"/>
    <p:sldId id="307" r:id="rId13"/>
    <p:sldId id="308" r:id="rId14"/>
    <p:sldId id="310" r:id="rId15"/>
    <p:sldId id="309" r:id="rId16"/>
    <p:sldId id="287" r:id="rId17"/>
    <p:sldId id="311" r:id="rId18"/>
    <p:sldId id="314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3897" autoAdjust="0"/>
    <p:restoredTop sz="78428" autoAdjust="0"/>
  </p:normalViewPr>
  <p:slideViewPr>
    <p:cSldViewPr>
      <p:cViewPr varScale="1">
        <p:scale>
          <a:sx n="56" d="100"/>
          <a:sy n="56" d="100"/>
        </p:scale>
        <p:origin x="-184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017DE2-BD95-4F05-991F-DDB59391922B}" type="datetimeFigureOut">
              <a:rPr lang="ru-RU" smtClean="0"/>
              <a:pPr/>
              <a:t>29.02.2016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9CE15C-DB8E-4F25-B87C-AAAF7C0C4A1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9CE15C-DB8E-4F25-B87C-AAAF7C0C4A1C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9CE15C-DB8E-4F25-B87C-AAAF7C0C4A1C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11BF5-9EE7-42CB-8868-AB8F3B9AF6A4}" type="datetimeFigureOut">
              <a:rPr lang="ru-RU" smtClean="0"/>
              <a:pPr/>
              <a:t>29.02.2016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6AA7F-74D0-4C37-A213-E69C602C21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11709069"/>
      </p:ext>
    </p:extLst>
  </p:cSld>
  <p:clrMapOvr>
    <a:masterClrMapping/>
  </p:clrMapOvr>
  <p:transition spd="slow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11BF5-9EE7-42CB-8868-AB8F3B9AF6A4}" type="datetimeFigureOut">
              <a:rPr lang="ru-RU" smtClean="0"/>
              <a:pPr/>
              <a:t>29.02.2016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6AA7F-74D0-4C37-A213-E69C602C21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74649631"/>
      </p:ext>
    </p:extLst>
  </p:cSld>
  <p:clrMapOvr>
    <a:masterClrMapping/>
  </p:clrMapOvr>
  <p:transition spd="slow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11BF5-9EE7-42CB-8868-AB8F3B9AF6A4}" type="datetimeFigureOut">
              <a:rPr lang="ru-RU" smtClean="0"/>
              <a:pPr/>
              <a:t>29.02.2016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6AA7F-74D0-4C37-A213-E69C602C21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61514929"/>
      </p:ext>
    </p:extLst>
  </p:cSld>
  <p:clrMapOvr>
    <a:masterClrMapping/>
  </p:clrMapOvr>
  <p:transition spd="slow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11BF5-9EE7-42CB-8868-AB8F3B9AF6A4}" type="datetimeFigureOut">
              <a:rPr lang="ru-RU" smtClean="0"/>
              <a:pPr/>
              <a:t>29.02.2016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6AA7F-74D0-4C37-A213-E69C602C21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73011935"/>
      </p:ext>
    </p:extLst>
  </p:cSld>
  <p:clrMapOvr>
    <a:masterClrMapping/>
  </p:clrMapOvr>
  <p:transition spd="slow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11BF5-9EE7-42CB-8868-AB8F3B9AF6A4}" type="datetimeFigureOut">
              <a:rPr lang="ru-RU" smtClean="0"/>
              <a:pPr/>
              <a:t>29.02.2016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6AA7F-74D0-4C37-A213-E69C602C21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74761079"/>
      </p:ext>
    </p:extLst>
  </p:cSld>
  <p:clrMapOvr>
    <a:masterClrMapping/>
  </p:clrMapOvr>
  <p:transition spd="slow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11BF5-9EE7-42CB-8868-AB8F3B9AF6A4}" type="datetimeFigureOut">
              <a:rPr lang="ru-RU" smtClean="0"/>
              <a:pPr/>
              <a:t>29.02.2016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6AA7F-74D0-4C37-A213-E69C602C21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27582775"/>
      </p:ext>
    </p:extLst>
  </p:cSld>
  <p:clrMapOvr>
    <a:masterClrMapping/>
  </p:clrMapOvr>
  <p:transition spd="slow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11BF5-9EE7-42CB-8868-AB8F3B9AF6A4}" type="datetimeFigureOut">
              <a:rPr lang="ru-RU" smtClean="0"/>
              <a:pPr/>
              <a:t>29.02.2016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6AA7F-74D0-4C37-A213-E69C602C21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4023277"/>
      </p:ext>
    </p:extLst>
  </p:cSld>
  <p:clrMapOvr>
    <a:masterClrMapping/>
  </p:clrMapOvr>
  <p:transition spd="slow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11BF5-9EE7-42CB-8868-AB8F3B9AF6A4}" type="datetimeFigureOut">
              <a:rPr lang="ru-RU" smtClean="0"/>
              <a:pPr/>
              <a:t>29.02.2016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6AA7F-74D0-4C37-A213-E69C602C21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49573693"/>
      </p:ext>
    </p:extLst>
  </p:cSld>
  <p:clrMapOvr>
    <a:masterClrMapping/>
  </p:clrMapOvr>
  <p:transition spd="slow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11BF5-9EE7-42CB-8868-AB8F3B9AF6A4}" type="datetimeFigureOut">
              <a:rPr lang="ru-RU" smtClean="0"/>
              <a:pPr/>
              <a:t>29.02.2016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6AA7F-74D0-4C37-A213-E69C602C21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78230391"/>
      </p:ext>
    </p:extLst>
  </p:cSld>
  <p:clrMapOvr>
    <a:masterClrMapping/>
  </p:clrMapOvr>
  <p:transition spd="slow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11BF5-9EE7-42CB-8868-AB8F3B9AF6A4}" type="datetimeFigureOut">
              <a:rPr lang="ru-RU" smtClean="0"/>
              <a:pPr/>
              <a:t>29.02.2016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6AA7F-74D0-4C37-A213-E69C602C21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21648081"/>
      </p:ext>
    </p:extLst>
  </p:cSld>
  <p:clrMapOvr>
    <a:masterClrMapping/>
  </p:clrMapOvr>
  <p:transition spd="slow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11BF5-9EE7-42CB-8868-AB8F3B9AF6A4}" type="datetimeFigureOut">
              <a:rPr lang="ru-RU" smtClean="0"/>
              <a:pPr/>
              <a:t>29.02.2016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6AA7F-74D0-4C37-A213-E69C602C21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12587462"/>
      </p:ext>
    </p:extLst>
  </p:cSld>
  <p:clrMapOvr>
    <a:masterClrMapping/>
  </p:clrMapOvr>
  <p:transition spd="slow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FF00">
                <a:alpha val="63000"/>
              </a:srgbClr>
            </a:gs>
            <a:gs pos="77088">
              <a:srgbClr val="EC332E">
                <a:alpha val="85000"/>
              </a:srgbClr>
            </a:gs>
            <a:gs pos="68500">
              <a:srgbClr val="F36116">
                <a:alpha val="68000"/>
              </a:srgbClr>
            </a:gs>
            <a:gs pos="64000">
              <a:srgbClr val="F78215">
                <a:alpha val="68000"/>
              </a:srgbClr>
            </a:gs>
            <a:gs pos="55000">
              <a:srgbClr val="FFC000">
                <a:lumMod val="93000"/>
                <a:lumOff val="7000"/>
                <a:alpha val="76000"/>
              </a:srgbClr>
            </a:gs>
            <a:gs pos="90835">
              <a:srgbClr val="D5117A">
                <a:alpha val="85000"/>
              </a:srgbClr>
            </a:gs>
            <a:gs pos="81667">
              <a:srgbClr val="EA2648"/>
            </a:gs>
            <a:gs pos="73000">
              <a:srgbClr val="EE3F17">
                <a:alpha val="70000"/>
              </a:srgbClr>
            </a:gs>
            <a:gs pos="87000">
              <a:srgbClr val="E81766"/>
            </a:gs>
            <a:gs pos="100000">
              <a:srgbClr val="A603AB">
                <a:alpha val="64000"/>
              </a:srgbClr>
            </a:gs>
          </a:gsLst>
          <a:lin ang="8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D11BF5-9EE7-42CB-8868-AB8F3B9AF6A4}" type="datetimeFigureOut">
              <a:rPr lang="ru-RU" smtClean="0"/>
              <a:pPr/>
              <a:t>29.02.2016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D6AA7F-74D0-4C37-A213-E69C602C21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35276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ll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://www.arhcity.ru/data/0/0-01-12023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785794"/>
            <a:ext cx="7429552" cy="5500726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rpp.nashaucheba.ru/pars_docs/refs/103/102609/img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428604"/>
            <a:ext cx="8043890" cy="578647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Неправильное питание приводит ко многим заболеваниям 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2" name="Picture 2" descr="http://www.sadykova.ru/wp-content/d0a7d0b8d0bfd181d18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714488"/>
            <a:ext cx="4143404" cy="4500554"/>
          </a:xfrm>
          <a:prstGeom prst="rect">
            <a:avLst/>
          </a:prstGeom>
          <a:noFill/>
        </p:spPr>
      </p:pic>
      <p:pic>
        <p:nvPicPr>
          <p:cNvPr id="35846" name="Picture 6" descr="http://damskieshtu4ki.ru/wp-content/uploads/2012/01/privyichki-pitaniya-detey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1714488"/>
            <a:ext cx="4000528" cy="455295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http://s010.radikal.ru/i312/1011/0f/58c65ea581d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500174"/>
            <a:ext cx="3857652" cy="4976814"/>
          </a:xfrm>
          <a:prstGeom prst="rect">
            <a:avLst/>
          </a:prstGeom>
          <a:noFill/>
        </p:spPr>
      </p:pic>
      <p:pic>
        <p:nvPicPr>
          <p:cNvPr id="45060" name="Picture 4" descr="http://img.allodocteurs.fr/upload/article/7512-sodas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1500174"/>
            <a:ext cx="4214842" cy="5000660"/>
          </a:xfrm>
          <a:prstGeom prst="rect">
            <a:avLst/>
          </a:prstGeom>
          <a:noFill/>
        </p:spPr>
      </p:pic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Вредные продукты</a:t>
            </a:r>
            <a:endParaRPr lang="ru-RU" sz="5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Вредные продукты</a:t>
            </a:r>
            <a:endParaRPr lang="ru-RU" sz="5400" dirty="0"/>
          </a:p>
        </p:txBody>
      </p:sp>
      <p:pic>
        <p:nvPicPr>
          <p:cNvPr id="46082" name="Picture 2" descr="http://www.foodstore24.ru/img/p/28-75-thickbox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785926"/>
            <a:ext cx="3857652" cy="4714908"/>
          </a:xfrm>
          <a:prstGeom prst="rect">
            <a:avLst/>
          </a:prstGeom>
          <a:noFill/>
        </p:spPr>
      </p:pic>
      <p:pic>
        <p:nvPicPr>
          <p:cNvPr id="46084" name="Picture 4" descr="http://s001.radikal.ru/i195/1012/fb/c4f700f268d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1857364"/>
            <a:ext cx="3929090" cy="457203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ttp://y.delfi.ua/norm/20798/573862_Cpg8JE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571612"/>
            <a:ext cx="8001056" cy="4857784"/>
          </a:xfrm>
          <a:prstGeom prst="rect">
            <a:avLst/>
          </a:prstGeom>
          <a:noFill/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Autofit/>
          </a:bodyPr>
          <a:lstStyle/>
          <a:p>
            <a:r>
              <a:rPr lang="ru-RU" sz="5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Полезные продукты</a:t>
            </a:r>
            <a:endParaRPr lang="ru-RU" sz="5400" dirty="0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http://www.orshanka.by/wp-content/uploads/2013/08/clip_image00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42852"/>
            <a:ext cx="8429684" cy="642942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http://www.womensabworkout.com/wp-content/uploads/2010/02/germs-e126609221538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571480"/>
            <a:ext cx="7215238" cy="550072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ttp://www.greenmama.ua/dn_images/00/66/07/35/13019070594486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8715436" cy="621510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785818"/>
          </a:xfrm>
        </p:spPr>
        <p:txBody>
          <a:bodyPr>
            <a:normAutofit fontScale="90000"/>
          </a:bodyPr>
          <a:lstStyle/>
          <a:p>
            <a:r>
              <a:rPr lang="ru-RU" sz="5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Где живут микробы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7106" name="Picture 2" descr="http://crimea.comments.ua/img/2011112410045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000108"/>
            <a:ext cx="3214710" cy="3000396"/>
          </a:xfrm>
          <a:prstGeom prst="rect">
            <a:avLst/>
          </a:prstGeom>
          <a:noFill/>
        </p:spPr>
      </p:pic>
      <p:pic>
        <p:nvPicPr>
          <p:cNvPr id="47108" name="Picture 4" descr="http://www.flux.md/sys/upload/2013/01.02.2013/p10/Sanatat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1000108"/>
            <a:ext cx="3571900" cy="3143272"/>
          </a:xfrm>
          <a:prstGeom prst="rect">
            <a:avLst/>
          </a:prstGeom>
          <a:noFill/>
        </p:spPr>
      </p:pic>
      <p:pic>
        <p:nvPicPr>
          <p:cNvPr id="47110" name="Picture 6" descr="http://www.lepotaizdravlje.rs/moja-beba/wp-content/uploads/2013/08/voc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71736" y="3643314"/>
            <a:ext cx="3714776" cy="307183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Как бороться с микробами</a:t>
            </a:r>
            <a:endParaRPr lang="ru-RU" sz="5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8130" name="Picture 2" descr="http://svit24.net/images/stories/articles/2013/Zdorovie/06-2013/09/myty-ruky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857364"/>
            <a:ext cx="4071966" cy="4357718"/>
          </a:xfrm>
          <a:prstGeom prst="rect">
            <a:avLst/>
          </a:prstGeom>
          <a:noFill/>
        </p:spPr>
      </p:pic>
      <p:pic>
        <p:nvPicPr>
          <p:cNvPr id="48132" name="Picture 4" descr="http://batona.net/uploads/posts/2013-11/1384662432_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1857364"/>
            <a:ext cx="4214842" cy="435771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http://img1.liveinternet.ru/images/attach/c/2/67/560/67560931_vitamin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574" y="214290"/>
            <a:ext cx="8702706" cy="650085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574" y="214290"/>
            <a:ext cx="8845582" cy="642942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8715436" cy="645321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90500"/>
            <a:ext cx="8643998" cy="645321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011.radikal.ru/i316/1308/87/b102a1364eb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642918"/>
            <a:ext cx="4786346" cy="5857916"/>
          </a:xfrm>
          <a:prstGeom prst="rect">
            <a:avLst/>
          </a:prstGeom>
          <a:noFill/>
        </p:spPr>
      </p:pic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>
          <a:xfrm>
            <a:off x="5286380" y="785795"/>
            <a:ext cx="3714776" cy="235745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Никогда не унываю</a:t>
            </a: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 улыбка на лице.</a:t>
            </a: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Потому что принимаю</a:t>
            </a: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Витамины А В С.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8" name="Picture 4" descr="http://zdraveda.com/sites/default/files/imagecache/resizeimgpost-500-500/u46/2011/02/vitamin_e1_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0" y="2928934"/>
            <a:ext cx="3714776" cy="35719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psy-music.ru/_fr/0/720223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8643998" cy="635798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Ольга\Downloads\0_7facd_acc87f7f_XL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142984"/>
            <a:ext cx="8143932" cy="535785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 fontScale="90000"/>
          </a:bodyPr>
          <a:lstStyle/>
          <a:p>
            <a:r>
              <a:rPr lang="ru-RU" sz="5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Выбор всегда за тобой!</a:t>
            </a:r>
            <a:endParaRPr lang="ru-RU" sz="5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ll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</TotalTime>
  <Words>42</Words>
  <Application>Microsoft Office PowerPoint</Application>
  <PresentationFormat>Экран (4:3)</PresentationFormat>
  <Paragraphs>13</Paragraphs>
  <Slides>18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Слайд 1</vt:lpstr>
      <vt:lpstr>Слайд 2</vt:lpstr>
      <vt:lpstr>Неправильное питание приводит ко многим заболеваниям </vt:lpstr>
      <vt:lpstr>Вредные продукты</vt:lpstr>
      <vt:lpstr>Вредные продукты</vt:lpstr>
      <vt:lpstr>Полезные продукты</vt:lpstr>
      <vt:lpstr>Слайд 7</vt:lpstr>
      <vt:lpstr>Слайд 8</vt:lpstr>
      <vt:lpstr>Слайд 9</vt:lpstr>
      <vt:lpstr>Где живут микробы </vt:lpstr>
      <vt:lpstr>Как бороться с микробами</vt:lpstr>
      <vt:lpstr>Слайд 12</vt:lpstr>
      <vt:lpstr>Слайд 13</vt:lpstr>
      <vt:lpstr>Слайд 14</vt:lpstr>
      <vt:lpstr>Слайд 15</vt:lpstr>
      <vt:lpstr>Слайд 16</vt:lpstr>
      <vt:lpstr>Слайд 17</vt:lpstr>
      <vt:lpstr>Выбор всегда за тобой!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Здоровое питание дошкольников</dc:title>
  <dc:creator>User</dc:creator>
  <cp:lastModifiedBy>User</cp:lastModifiedBy>
  <cp:revision>253</cp:revision>
  <dcterms:created xsi:type="dcterms:W3CDTF">2012-05-13T04:57:04Z</dcterms:created>
  <dcterms:modified xsi:type="dcterms:W3CDTF">2016-02-29T19:22:01Z</dcterms:modified>
</cp:coreProperties>
</file>