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90" autoAdjust="0"/>
  </p:normalViewPr>
  <p:slideViewPr>
    <p:cSldViewPr>
      <p:cViewPr varScale="1">
        <p:scale>
          <a:sx n="84" d="100"/>
          <a:sy n="84" d="100"/>
        </p:scale>
        <p:origin x="-72" y="-4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08.11.2014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5" Type="http://schemas.openxmlformats.org/officeDocument/2006/relationships/image" Target="../media/image6.wmf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wmf"/><Relationship Id="rId7" Type="http://schemas.openxmlformats.org/officeDocument/2006/relationships/image" Target="../media/image16.w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52736"/>
            <a:ext cx="7772400" cy="2327572"/>
          </a:xfrm>
        </p:spPr>
        <p:txBody>
          <a:bodyPr>
            <a:normAutofit fontScale="90000"/>
          </a:bodyPr>
          <a:lstStyle/>
          <a:p>
            <a:r>
              <a:rPr lang="ru-RU" sz="5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Постановка и </a:t>
            </a:r>
            <a:br>
              <a:rPr lang="ru-RU" sz="5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автоматизация звука </a:t>
            </a:r>
            <a:r>
              <a:rPr lang="ru-RU" sz="67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«р»</a:t>
            </a:r>
            <a:endParaRPr lang="ru-RU" sz="67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Соня\AppData\Local\Microsoft\Windows\Temporary Internet Files\Content.IE5\XTCE6YIN\MC90028242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284984"/>
            <a:ext cx="5184576" cy="3068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111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Мимико-артикуляционные упражнения</a:t>
            </a:r>
          </a:p>
        </p:txBody>
      </p:sp>
      <p:pic>
        <p:nvPicPr>
          <p:cNvPr id="2050" name="Picture 2" descr="C:\Users\Соня\AppData\Local\Microsoft\Windows\Temporary Internet Files\Content.IE5\XTCE6YIN\MC900428107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267668"/>
            <a:ext cx="2683065" cy="2449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Соня\AppData\Local\Microsoft\Windows\Temporary Internet Files\Content.IE5\JQ388YXF\MC900433820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838" y="2323512"/>
            <a:ext cx="3219088" cy="3219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Соня\AppData\Local\Microsoft\Windows\Temporary Internet Files\Content.IE5\RDEXEI2M\MC900433822[1].png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200" y="1260571"/>
            <a:ext cx="2883369" cy="2883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Соня\AppData\Local\Microsoft\Windows\Temporary Internet Files\Content.IE5\XTCE6YIN\MC900424496[1].wm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95" y="3933056"/>
            <a:ext cx="2965114" cy="2658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Соня\AppData\Local\Microsoft\Windows\Temporary Internet Files\Content.IE5\NOHI80JM\MC900424498[1].wm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997" y="3801727"/>
            <a:ext cx="2744003" cy="2921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158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00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Прищуривание </a:t>
            </a:r>
            <a:r>
              <a:rPr lang="ru-RU" sz="20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глаз. Попеременное закрывание и открывание глаз. «Спи, правый глазок. Просыпайся! Спи, левый глазок. Просыпайся! Спите сразу, оба глаза! Просыпайтесь</a:t>
            </a:r>
            <a:r>
              <a:rPr lang="ru-RU" sz="20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!»</a:t>
            </a:r>
            <a:endParaRPr lang="ru-RU" sz="20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Соня\AppData\Local\Microsoft\Windows\Temporary Internet Files\Content.IE5\XTCE6YIN\MC900437561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564904"/>
            <a:ext cx="4632369" cy="2855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248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Рот </a:t>
            </a:r>
            <a:r>
              <a:rPr lang="ru-RU" sz="18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— это домик нашего язычка. Губы — это дверки. Открываются и закрываются дверки домика, в котором живет </a:t>
            </a:r>
            <a:r>
              <a:rPr lang="ru-RU" sz="1800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язычок.</a:t>
            </a:r>
            <a:endParaRPr lang="ru-RU" sz="36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C:\Users\Соня\AppData\Local\Microsoft\Windows\Temporary Internet Files\Content.IE5\JQ388YXF\MC900437803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988840"/>
            <a:ext cx="4098627" cy="4091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Соня\AppData\Local\Microsoft\Windows\Temporary Internet Files\Content.IE5\RDEXEI2M\MC900428107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2197905"/>
            <a:ext cx="4253015" cy="388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4640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332656"/>
            <a:ext cx="8229600" cy="1252728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Развитие фонематического восприятия</a:t>
            </a:r>
          </a:p>
        </p:txBody>
      </p:sp>
      <p:pic>
        <p:nvPicPr>
          <p:cNvPr id="5122" name="Picture 2" descr="C:\Users\Соня\AppData\Local\Microsoft\Windows\Temporary Internet Files\Content.IE5\JQ388YXF\MC900424446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132856"/>
            <a:ext cx="7372374" cy="3580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0317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200" i="1" dirty="0">
                <a:solidFill>
                  <a:schemeClr val="tx2">
                    <a:lumMod val="50000"/>
                  </a:schemeClr>
                </a:solidFill>
              </a:rPr>
              <a:t>Выкладываются и называются картинки по теме «Овощи».</a:t>
            </a:r>
            <a:br>
              <a:rPr lang="ru-RU" sz="2200" i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200" i="1" dirty="0">
                <a:solidFill>
                  <a:schemeClr val="tx2">
                    <a:lumMod val="50000"/>
                  </a:schemeClr>
                </a:solidFill>
              </a:rPr>
              <a:t/>
            </a:r>
            <a:br>
              <a:rPr lang="ru-RU" sz="2200" i="1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ru-RU" sz="2200" dirty="0" smtClean="0"/>
              <a:t> </a:t>
            </a:r>
            <a:r>
              <a:rPr lang="ru-RU" sz="2200" dirty="0"/>
              <a:t>Найди картинки, в названиях которых есть звук [р]. </a:t>
            </a:r>
          </a:p>
        </p:txBody>
      </p:sp>
      <p:pic>
        <p:nvPicPr>
          <p:cNvPr id="6146" name="Picture 2" descr="C:\Users\Соня\AppData\Local\Microsoft\Windows\Temporary Internet Files\Content.IE5\NOHI80JM\MC900436907[1]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315693"/>
            <a:ext cx="144016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Соня\AppData\Local\Microsoft\Windows\Temporary Internet Files\Content.IE5\XTCE6YIN\MC90011242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852" y="1988840"/>
            <a:ext cx="2260420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Соня\AppData\Local\Microsoft\Windows\Temporary Internet Files\Content.IE5\JQ388YXF\MC900193428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001251"/>
            <a:ext cx="1959492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Соня\AppData\Local\Microsoft\Windows\Temporary Internet Files\Content.IE5\NOHI80JM\MC900215371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1772815"/>
            <a:ext cx="1478733" cy="2525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Соня\AppData\Local\Microsoft\Windows\Temporary Internet Files\Content.IE5\XTCE6YIN\MC900441780[1]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77072"/>
            <a:ext cx="2241332" cy="2241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1" name="Picture 7" descr="C:\Users\Соня\AppData\Local\Microsoft\Windows\Temporary Internet Files\Content.IE5\RDEXEI2M\MC900208304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933056"/>
            <a:ext cx="2335793" cy="2209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C:\Users\Соня\AppData\Local\Microsoft\Windows\Temporary Internet Files\Content.IE5\NOHI80JM\MC900436320[1]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3062" y="4351312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120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2675467"/>
            <a:ext cx="7408333" cy="233770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800" dirty="0">
                <a:solidFill>
                  <a:schemeClr val="tx1"/>
                </a:solidFill>
              </a:rPr>
              <a:t>Выделение звука [р] на фоне других звуков, далеких по акустическим и артикуляционным признакам. Звуки: [с], [з], [р], [м], [ф], [в], [р]. Слоги </a:t>
            </a:r>
            <a:r>
              <a:rPr lang="ru-RU" sz="2800" dirty="0" err="1">
                <a:solidFill>
                  <a:schemeClr val="tx1"/>
                </a:solidFill>
              </a:rPr>
              <a:t>са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ра</a:t>
            </a:r>
            <a:r>
              <a:rPr lang="ru-RU" sz="2800" dirty="0">
                <a:solidFill>
                  <a:schemeClr val="tx1"/>
                </a:solidFill>
              </a:rPr>
              <a:t>, вы, </a:t>
            </a:r>
            <a:r>
              <a:rPr lang="ru-RU" sz="2800" dirty="0" err="1">
                <a:solidFill>
                  <a:schemeClr val="tx1"/>
                </a:solidFill>
              </a:rPr>
              <a:t>ры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мо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ро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фы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ры</a:t>
            </a:r>
            <a:r>
              <a:rPr lang="ru-RU" sz="2800" dirty="0">
                <a:solidFill>
                  <a:schemeClr val="tx1"/>
                </a:solidFill>
              </a:rPr>
              <a:t>, ку, </a:t>
            </a:r>
            <a:r>
              <a:rPr lang="ru-RU" sz="2800" dirty="0" err="1">
                <a:solidFill>
                  <a:schemeClr val="tx1"/>
                </a:solidFill>
              </a:rPr>
              <a:t>ру</a:t>
            </a:r>
            <a:r>
              <a:rPr lang="ru-RU" sz="2800" dirty="0">
                <a:solidFill>
                  <a:schemeClr val="tx1"/>
                </a:solidFill>
              </a:rPr>
              <a:t>, </a:t>
            </a:r>
            <a:r>
              <a:rPr lang="ru-RU" sz="2800" dirty="0" err="1">
                <a:solidFill>
                  <a:schemeClr val="tx1"/>
                </a:solidFill>
              </a:rPr>
              <a:t>пу</a:t>
            </a:r>
            <a:r>
              <a:rPr lang="ru-RU" sz="28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Игра «Поймай звук [р</a:t>
            </a:r>
            <a:r>
              <a:rPr lang="ru-RU" dirty="0" smtClean="0"/>
              <a:t>]»</a:t>
            </a:r>
            <a:br>
              <a:rPr lang="ru-RU" dirty="0" smtClean="0"/>
            </a:br>
            <a:endParaRPr lang="ru-RU" dirty="0"/>
          </a:p>
        </p:txBody>
      </p:sp>
      <p:pic>
        <p:nvPicPr>
          <p:cNvPr id="7170" name="Picture 2" descr="C:\Users\Соня\AppData\Local\Microsoft\Windows\Temporary Internet Files\Content.IE5\RDEXEI2M\MC90043451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653136"/>
            <a:ext cx="1530350" cy="188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Соня\AppData\Local\Microsoft\Windows\Temporary Internet Files\Content.IE5\RDEXEI2M\MC90043451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7518" y="4653135"/>
            <a:ext cx="1530350" cy="188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Соня\AppData\Local\Microsoft\Windows\Temporary Internet Files\Content.IE5\RDEXEI2M\MC90043451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4674096"/>
            <a:ext cx="1530350" cy="188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Соня\AppData\Local\Microsoft\Windows\Temporary Internet Files\Content.IE5\RDEXEI2M\MC90043451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797152"/>
            <a:ext cx="1530350" cy="1882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468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Выработка сильной воздушной струи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«Ветерок кружит листочки». Чей листок улетит дальше?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Упражнения на дыхание</a:t>
            </a:r>
          </a:p>
        </p:txBody>
      </p:sp>
      <p:pic>
        <p:nvPicPr>
          <p:cNvPr id="8195" name="Picture 3" descr="C:\Users\Соня\AppData\Local\Microsoft\Windows\Temporary Internet Files\Content.IE5\RDEXEI2M\MC90023309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933056"/>
            <a:ext cx="2207537" cy="2284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197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2204864"/>
            <a:ext cx="7408333" cy="3450696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«Лошадки</a:t>
            </a:r>
            <a:r>
              <a:rPr lang="ru-RU" dirty="0" smtClean="0"/>
              <a:t>»</a:t>
            </a:r>
          </a:p>
          <a:p>
            <a:pPr marL="0" indent="0">
              <a:buNone/>
            </a:pPr>
            <a:r>
              <a:rPr lang="ru-RU" dirty="0" smtClean="0"/>
              <a:t>Дети </a:t>
            </a:r>
            <a:r>
              <a:rPr lang="ru-RU" dirty="0"/>
              <a:t>стоят на правой ноге, левая, согнутая в колене, касается носком пола. Руки перед грудью (напряжение), смена положения: уронить руки, встать на обе ноги (расслабление). Повторение со сменой положения ноги.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Релаксационные упражнения</a:t>
            </a:r>
          </a:p>
        </p:txBody>
      </p:sp>
      <p:pic>
        <p:nvPicPr>
          <p:cNvPr id="9218" name="Picture 2" descr="C:\Users\Соня\AppData\Local\Microsoft\Windows\Temporary Internet Files\Content.IE5\XTCE6YIN\MC90031893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581128"/>
            <a:ext cx="1615745" cy="1829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185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815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12</TotalTime>
  <Words>182</Words>
  <Application>Microsoft Office PowerPoint</Application>
  <PresentationFormat>Экран (4:3)</PresentationFormat>
  <Paragraphs>14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Волна</vt:lpstr>
      <vt:lpstr>Постановка и  автоматизация звука «р»</vt:lpstr>
      <vt:lpstr>Мимико-артикуляционные упражнения</vt:lpstr>
      <vt:lpstr>Прищуривание глаз. Попеременное закрывание и открывание глаз. «Спи, правый глазок. Просыпайся! Спи, левый глазок. Просыпайся! Спите сразу, оба глаза! Просыпайтесь!»</vt:lpstr>
      <vt:lpstr> Рот — это домик нашего язычка. Губы — это дверки. Открываются и закрываются дверки домика, в котором живет язычок.</vt:lpstr>
      <vt:lpstr>Развитие фонематического восприятия</vt:lpstr>
      <vt:lpstr>Выкладываются и называются картинки по теме «Овощи».   Найди картинки, в названиях которых есть звук [р]. </vt:lpstr>
      <vt:lpstr>Игра «Поймай звук [р]» </vt:lpstr>
      <vt:lpstr>Упражнения на дыхание</vt:lpstr>
      <vt:lpstr>Релаксационные упражнения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Постановка и  автоматизация звука «р»</dc:title>
  <dc:creator>Соня</dc:creator>
  <cp:lastModifiedBy>Соня</cp:lastModifiedBy>
  <cp:revision>3</cp:revision>
  <dcterms:created xsi:type="dcterms:W3CDTF">2014-11-08T18:42:30Z</dcterms:created>
  <dcterms:modified xsi:type="dcterms:W3CDTF">2014-11-08T19:06:42Z</dcterms:modified>
</cp:coreProperties>
</file>