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08" r:id="rId1"/>
  </p:sldMasterIdLst>
  <p:sldIdLst>
    <p:sldId id="256" r:id="rId2"/>
    <p:sldId id="307" r:id="rId3"/>
    <p:sldId id="308" r:id="rId4"/>
    <p:sldId id="309" r:id="rId5"/>
    <p:sldId id="311" r:id="rId6"/>
    <p:sldId id="310" r:id="rId7"/>
    <p:sldId id="312" r:id="rId8"/>
    <p:sldId id="313" r:id="rId9"/>
    <p:sldId id="314" r:id="rId10"/>
    <p:sldId id="315" r:id="rId11"/>
    <p:sldId id="320" r:id="rId12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>
        <p:scale>
          <a:sx n="76" d="100"/>
          <a:sy n="76" d="100"/>
        </p:scale>
        <p:origin x="-1206" y="7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5" name="Group 94"/>
          <p:cNvGrpSpPr/>
          <p:nvPr/>
        </p:nvGrpSpPr>
        <p:grpSpPr>
          <a:xfrm>
            <a:off x="0" y="-30477"/>
            <a:ext cx="9067800" cy="6889273"/>
            <a:chOff x="0" y="-30477"/>
            <a:chExt cx="9067800" cy="6889273"/>
          </a:xfrm>
        </p:grpSpPr>
        <p:cxnSp>
          <p:nvCxnSpPr>
            <p:cNvPr id="110" name="Straight Connector 109"/>
            <p:cNvCxnSpPr/>
            <p:nvPr/>
          </p:nvCxnSpPr>
          <p:spPr>
            <a:xfrm rot="16200000" flipH="1">
              <a:off x="-1447800" y="3352800"/>
              <a:ext cx="6858000" cy="1524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7" name="Straight Connector 176"/>
            <p:cNvCxnSpPr/>
            <p:nvPr/>
          </p:nvCxnSpPr>
          <p:spPr>
            <a:xfrm rot="16200000" flipH="1">
              <a:off x="-1638300" y="3238500"/>
              <a:ext cx="6858000" cy="3810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8" name="Straight Connector 177"/>
            <p:cNvCxnSpPr/>
            <p:nvPr/>
          </p:nvCxnSpPr>
          <p:spPr>
            <a:xfrm rot="5400000">
              <a:off x="-1485900" y="3238500"/>
              <a:ext cx="6858000" cy="3810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1" name="Straight Connector 180"/>
            <p:cNvCxnSpPr/>
            <p:nvPr/>
          </p:nvCxnSpPr>
          <p:spPr>
            <a:xfrm rot="5400000">
              <a:off x="-3238500" y="3314700"/>
              <a:ext cx="6858000" cy="228600"/>
            </a:xfrm>
            <a:prstGeom prst="line">
              <a:avLst/>
            </a:prstGeom>
            <a:ln w="28575">
              <a:solidFill>
                <a:schemeClr val="accent1">
                  <a:alpha val="58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2" name="Straight Connector 181"/>
            <p:cNvCxnSpPr/>
            <p:nvPr/>
          </p:nvCxnSpPr>
          <p:spPr>
            <a:xfrm rot="16200000" flipH="1">
              <a:off x="-3314700" y="3314700"/>
              <a:ext cx="6858000" cy="2286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3" name="Straight Connector 182"/>
            <p:cNvCxnSpPr/>
            <p:nvPr/>
          </p:nvCxnSpPr>
          <p:spPr>
            <a:xfrm rot="16200000" flipH="1">
              <a:off x="-1371600" y="2971800"/>
              <a:ext cx="6858000" cy="914400"/>
            </a:xfrm>
            <a:prstGeom prst="line">
              <a:avLst/>
            </a:prstGeom>
            <a:ln w="28575">
              <a:solidFill>
                <a:schemeClr val="accent1">
                  <a:alpha val="58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4" name="Straight Connector 183"/>
            <p:cNvCxnSpPr/>
            <p:nvPr/>
          </p:nvCxnSpPr>
          <p:spPr>
            <a:xfrm rot="16200000" flipH="1">
              <a:off x="-2819400" y="3200400"/>
              <a:ext cx="6858000" cy="457200"/>
            </a:xfrm>
            <a:prstGeom prst="line">
              <a:avLst/>
            </a:prstGeom>
            <a:ln>
              <a:solidFill>
                <a:schemeClr val="accent1">
                  <a:alpha val="9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5" name="Straight Connector 184"/>
            <p:cNvCxnSpPr/>
            <p:nvPr/>
          </p:nvCxnSpPr>
          <p:spPr>
            <a:xfrm rot="5400000">
              <a:off x="-2705099" y="3238500"/>
              <a:ext cx="6858000" cy="381000"/>
            </a:xfrm>
            <a:prstGeom prst="line">
              <a:avLst/>
            </a:prstGeom>
            <a:ln w="1270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6" name="Straight Connector 185"/>
            <p:cNvCxnSpPr/>
            <p:nvPr/>
          </p:nvCxnSpPr>
          <p:spPr>
            <a:xfrm rot="16200000" flipH="1">
              <a:off x="-2133600" y="3200400"/>
              <a:ext cx="6858000" cy="457199"/>
            </a:xfrm>
            <a:prstGeom prst="line">
              <a:avLst/>
            </a:prstGeom>
            <a:ln w="38100">
              <a:solidFill>
                <a:schemeClr val="accent1">
                  <a:alpha val="47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7" name="Straight Connector 186"/>
            <p:cNvCxnSpPr/>
            <p:nvPr/>
          </p:nvCxnSpPr>
          <p:spPr>
            <a:xfrm rot="16200000" flipH="1">
              <a:off x="-3124200" y="3276600"/>
              <a:ext cx="6858000" cy="3048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8" name="Straight Connector 187"/>
            <p:cNvCxnSpPr/>
            <p:nvPr/>
          </p:nvCxnSpPr>
          <p:spPr>
            <a:xfrm rot="16200000" flipH="1">
              <a:off x="-1828799" y="3352799"/>
              <a:ext cx="6858000" cy="152401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9" name="Straight Connector 188"/>
            <p:cNvCxnSpPr/>
            <p:nvPr/>
          </p:nvCxnSpPr>
          <p:spPr>
            <a:xfrm rot="16200000" flipH="1">
              <a:off x="-2819400" y="3352800"/>
              <a:ext cx="6858000" cy="152400"/>
            </a:xfrm>
            <a:prstGeom prst="line">
              <a:avLst/>
            </a:prstGeom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0" name="Straight Connector 189"/>
            <p:cNvCxnSpPr/>
            <p:nvPr/>
          </p:nvCxnSpPr>
          <p:spPr>
            <a:xfrm rot="16200000" flipH="1">
              <a:off x="-2438400" y="3124200"/>
              <a:ext cx="6858000" cy="609600"/>
            </a:xfrm>
            <a:prstGeom prst="line">
              <a:avLst/>
            </a:prstGeom>
            <a:ln w="15875">
              <a:solidFill>
                <a:schemeClr val="accent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5" name="Straight Connector 164"/>
            <p:cNvCxnSpPr/>
            <p:nvPr/>
          </p:nvCxnSpPr>
          <p:spPr>
            <a:xfrm rot="5400000">
              <a:off x="-1731645" y="2722245"/>
              <a:ext cx="6858000" cy="1413510"/>
            </a:xfrm>
            <a:prstGeom prst="line">
              <a:avLst/>
            </a:prstGeom>
            <a:ln>
              <a:solidFill>
                <a:schemeClr val="accent1">
                  <a:alpha val="39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6" name="Straight Connector 165"/>
            <p:cNvCxnSpPr/>
            <p:nvPr/>
          </p:nvCxnSpPr>
          <p:spPr>
            <a:xfrm rot="5400000">
              <a:off x="-1142048" y="3277552"/>
              <a:ext cx="6858000" cy="302895"/>
            </a:xfrm>
            <a:prstGeom prst="line">
              <a:avLst/>
            </a:prstGeom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9" name="Straight Connector 168"/>
            <p:cNvCxnSpPr/>
            <p:nvPr/>
          </p:nvCxnSpPr>
          <p:spPr>
            <a:xfrm rot="5400000">
              <a:off x="-914400" y="3276600"/>
              <a:ext cx="6858000" cy="3048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3" name="Straight Connector 172"/>
            <p:cNvCxnSpPr/>
            <p:nvPr/>
          </p:nvCxnSpPr>
          <p:spPr>
            <a:xfrm rot="5400000">
              <a:off x="-1855470" y="3227070"/>
              <a:ext cx="6858000" cy="403860"/>
            </a:xfrm>
            <a:prstGeom prst="line">
              <a:avLst/>
            </a:prstGeom>
            <a:ln w="1270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1" name="Straight Connector 120"/>
            <p:cNvCxnSpPr/>
            <p:nvPr/>
          </p:nvCxnSpPr>
          <p:spPr>
            <a:xfrm rot="16200000" flipH="1">
              <a:off x="-2643187" y="3252788"/>
              <a:ext cx="6858000" cy="352425"/>
            </a:xfrm>
            <a:prstGeom prst="line">
              <a:avLst/>
            </a:prstGeom>
            <a:ln w="15875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5" name="Straight Connector 144"/>
            <p:cNvCxnSpPr/>
            <p:nvPr/>
          </p:nvCxnSpPr>
          <p:spPr>
            <a:xfrm rot="16200000" flipH="1">
              <a:off x="-1954530" y="3326130"/>
              <a:ext cx="6858000" cy="205740"/>
            </a:xfrm>
            <a:prstGeom prst="line">
              <a:avLst/>
            </a:prstGeom>
            <a:ln w="50800">
              <a:solidFill>
                <a:schemeClr val="accent1">
                  <a:alpha val="3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8" name="Straight Connector 107"/>
            <p:cNvCxnSpPr/>
            <p:nvPr/>
          </p:nvCxnSpPr>
          <p:spPr>
            <a:xfrm rot="16200000" flipH="1">
              <a:off x="-2362200" y="3352800"/>
              <a:ext cx="6858000" cy="1524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9" name="Straight Connector 208"/>
            <p:cNvCxnSpPr/>
            <p:nvPr/>
          </p:nvCxnSpPr>
          <p:spPr>
            <a:xfrm rot="16200000" flipH="1">
              <a:off x="-2133600" y="3352800"/>
              <a:ext cx="6858000" cy="152400"/>
            </a:xfrm>
            <a:prstGeom prst="line">
              <a:avLst/>
            </a:prstGeom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0" name="Straight Connector 209"/>
            <p:cNvCxnSpPr/>
            <p:nvPr/>
          </p:nvCxnSpPr>
          <p:spPr>
            <a:xfrm rot="16200000" flipH="1">
              <a:off x="1066800" y="3352800"/>
              <a:ext cx="6858000" cy="1524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1" name="Straight Connector 210"/>
            <p:cNvCxnSpPr/>
            <p:nvPr/>
          </p:nvCxnSpPr>
          <p:spPr>
            <a:xfrm rot="16200000" flipH="1">
              <a:off x="876300" y="3238500"/>
              <a:ext cx="6858000" cy="3810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2" name="Straight Connector 211"/>
            <p:cNvCxnSpPr/>
            <p:nvPr/>
          </p:nvCxnSpPr>
          <p:spPr>
            <a:xfrm rot="5400000">
              <a:off x="1028700" y="3238500"/>
              <a:ext cx="6858000" cy="381000"/>
            </a:xfrm>
            <a:prstGeom prst="line">
              <a:avLst/>
            </a:prstGeom>
            <a:ln w="47625">
              <a:solidFill>
                <a:schemeClr val="accent1">
                  <a:alpha val="63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3" name="Straight Connector 212"/>
            <p:cNvCxnSpPr/>
            <p:nvPr/>
          </p:nvCxnSpPr>
          <p:spPr>
            <a:xfrm rot="5400000">
              <a:off x="-723900" y="3314700"/>
              <a:ext cx="6858000" cy="228600"/>
            </a:xfrm>
            <a:prstGeom prst="line">
              <a:avLst/>
            </a:prstGeom>
            <a:ln w="28575">
              <a:solidFill>
                <a:schemeClr val="accent1">
                  <a:alpha val="58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4" name="Straight Connector 213"/>
            <p:cNvCxnSpPr/>
            <p:nvPr/>
          </p:nvCxnSpPr>
          <p:spPr>
            <a:xfrm rot="16200000" flipH="1">
              <a:off x="-800100" y="3314700"/>
              <a:ext cx="6858000" cy="2286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5" name="Straight Connector 214"/>
            <p:cNvCxnSpPr/>
            <p:nvPr/>
          </p:nvCxnSpPr>
          <p:spPr>
            <a:xfrm rot="5400000">
              <a:off x="-152400" y="3429000"/>
              <a:ext cx="6858000" cy="1588"/>
            </a:xfrm>
            <a:prstGeom prst="line">
              <a:avLst/>
            </a:prstGeom>
            <a:ln w="28575">
              <a:solidFill>
                <a:schemeClr val="accent1">
                  <a:alpha val="58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6" name="Straight Connector 215"/>
            <p:cNvCxnSpPr/>
            <p:nvPr/>
          </p:nvCxnSpPr>
          <p:spPr>
            <a:xfrm rot="16200000" flipH="1">
              <a:off x="-304800" y="3200400"/>
              <a:ext cx="6858000" cy="457200"/>
            </a:xfrm>
            <a:prstGeom prst="line">
              <a:avLst/>
            </a:prstGeom>
            <a:ln w="47625">
              <a:solidFill>
                <a:schemeClr val="accent1">
                  <a:alpha val="63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7" name="Straight Connector 216"/>
            <p:cNvCxnSpPr/>
            <p:nvPr/>
          </p:nvCxnSpPr>
          <p:spPr>
            <a:xfrm rot="5400000">
              <a:off x="-190499" y="3238500"/>
              <a:ext cx="6858000" cy="381000"/>
            </a:xfrm>
            <a:prstGeom prst="line">
              <a:avLst/>
            </a:prstGeom>
            <a:ln w="50800">
              <a:solidFill>
                <a:schemeClr val="accent1">
                  <a:alpha val="3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8" name="Straight Connector 217"/>
            <p:cNvCxnSpPr/>
            <p:nvPr/>
          </p:nvCxnSpPr>
          <p:spPr>
            <a:xfrm rot="16200000" flipH="1">
              <a:off x="381000" y="3200400"/>
              <a:ext cx="6858000" cy="457199"/>
            </a:xfrm>
            <a:prstGeom prst="line">
              <a:avLst/>
            </a:prstGeom>
            <a:ln w="38100">
              <a:solidFill>
                <a:schemeClr val="accent1">
                  <a:alpha val="47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9" name="Straight Connector 218"/>
            <p:cNvCxnSpPr/>
            <p:nvPr/>
          </p:nvCxnSpPr>
          <p:spPr>
            <a:xfrm rot="16200000" flipH="1">
              <a:off x="-609600" y="3276600"/>
              <a:ext cx="6858000" cy="3048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0" name="Straight Connector 219"/>
            <p:cNvCxnSpPr/>
            <p:nvPr/>
          </p:nvCxnSpPr>
          <p:spPr>
            <a:xfrm rot="16200000" flipH="1">
              <a:off x="685801" y="3352799"/>
              <a:ext cx="6858000" cy="152401"/>
            </a:xfrm>
            <a:prstGeom prst="line">
              <a:avLst/>
            </a:prstGeom>
            <a:ln w="50800">
              <a:solidFill>
                <a:schemeClr val="accent1">
                  <a:alpha val="3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1" name="Straight Connector 220"/>
            <p:cNvCxnSpPr/>
            <p:nvPr/>
          </p:nvCxnSpPr>
          <p:spPr>
            <a:xfrm rot="16200000" flipH="1">
              <a:off x="-304800" y="3352800"/>
              <a:ext cx="6858000" cy="152400"/>
            </a:xfrm>
            <a:prstGeom prst="line">
              <a:avLst/>
            </a:prstGeom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2" name="Straight Connector 221"/>
            <p:cNvCxnSpPr/>
            <p:nvPr/>
          </p:nvCxnSpPr>
          <p:spPr>
            <a:xfrm rot="5400000">
              <a:off x="-1028700" y="3314700"/>
              <a:ext cx="6858000" cy="228600"/>
            </a:xfrm>
            <a:prstGeom prst="line">
              <a:avLst/>
            </a:prstGeom>
            <a:ln w="15875">
              <a:solidFill>
                <a:schemeClr val="accent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3" name="Straight Connector 222"/>
            <p:cNvCxnSpPr/>
            <p:nvPr/>
          </p:nvCxnSpPr>
          <p:spPr>
            <a:xfrm rot="5400000">
              <a:off x="782955" y="2722245"/>
              <a:ext cx="6858000" cy="1413510"/>
            </a:xfrm>
            <a:prstGeom prst="line">
              <a:avLst/>
            </a:prstGeom>
            <a:ln>
              <a:solidFill>
                <a:schemeClr val="accent1">
                  <a:alpha val="39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4" name="Straight Connector 223"/>
            <p:cNvCxnSpPr/>
            <p:nvPr/>
          </p:nvCxnSpPr>
          <p:spPr>
            <a:xfrm rot="5400000">
              <a:off x="1372552" y="3277552"/>
              <a:ext cx="6858000" cy="302895"/>
            </a:xfrm>
            <a:prstGeom prst="line">
              <a:avLst/>
            </a:prstGeom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5" name="Straight Connector 224"/>
            <p:cNvCxnSpPr/>
            <p:nvPr/>
          </p:nvCxnSpPr>
          <p:spPr>
            <a:xfrm rot="5400000">
              <a:off x="1600200" y="3352800"/>
              <a:ext cx="6858000" cy="1524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6" name="Straight Connector 225"/>
            <p:cNvCxnSpPr/>
            <p:nvPr/>
          </p:nvCxnSpPr>
          <p:spPr>
            <a:xfrm rot="5400000">
              <a:off x="659130" y="3227070"/>
              <a:ext cx="6858000" cy="403860"/>
            </a:xfrm>
            <a:prstGeom prst="line">
              <a:avLst/>
            </a:prstGeom>
            <a:ln w="1270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7" name="Straight Connector 226"/>
            <p:cNvCxnSpPr/>
            <p:nvPr/>
          </p:nvCxnSpPr>
          <p:spPr>
            <a:xfrm rot="16200000" flipH="1">
              <a:off x="-128587" y="3252788"/>
              <a:ext cx="6858000" cy="352425"/>
            </a:xfrm>
            <a:prstGeom prst="line">
              <a:avLst/>
            </a:prstGeom>
            <a:ln w="15875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8" name="Straight Connector 227"/>
            <p:cNvCxnSpPr/>
            <p:nvPr/>
          </p:nvCxnSpPr>
          <p:spPr>
            <a:xfrm rot="16200000" flipH="1">
              <a:off x="560070" y="3326130"/>
              <a:ext cx="6858000" cy="20574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9" name="Straight Connector 228"/>
            <p:cNvCxnSpPr/>
            <p:nvPr/>
          </p:nvCxnSpPr>
          <p:spPr>
            <a:xfrm rot="16200000" flipH="1">
              <a:off x="152400" y="3352800"/>
              <a:ext cx="6858000" cy="1524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0" name="Straight Connector 229"/>
            <p:cNvCxnSpPr/>
            <p:nvPr/>
          </p:nvCxnSpPr>
          <p:spPr>
            <a:xfrm rot="16200000" flipH="1">
              <a:off x="381000" y="3352800"/>
              <a:ext cx="6858000" cy="152400"/>
            </a:xfrm>
            <a:prstGeom prst="line">
              <a:avLst/>
            </a:prstGeom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7" name="Straight Connector 236"/>
            <p:cNvCxnSpPr/>
            <p:nvPr/>
          </p:nvCxnSpPr>
          <p:spPr>
            <a:xfrm rot="16200000" flipH="1">
              <a:off x="2743200" y="3352801"/>
              <a:ext cx="6858000" cy="152400"/>
            </a:xfrm>
            <a:prstGeom prst="line">
              <a:avLst/>
            </a:prstGeom>
            <a:ln w="50800">
              <a:solidFill>
                <a:schemeClr val="accent1">
                  <a:alpha val="3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8" name="Straight Connector 237"/>
            <p:cNvCxnSpPr/>
            <p:nvPr/>
          </p:nvCxnSpPr>
          <p:spPr>
            <a:xfrm rot="16200000" flipH="1">
              <a:off x="2095501" y="3238501"/>
              <a:ext cx="6858000" cy="3810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9" name="Straight Connector 238"/>
            <p:cNvCxnSpPr/>
            <p:nvPr/>
          </p:nvCxnSpPr>
          <p:spPr>
            <a:xfrm rot="5400000">
              <a:off x="2705100" y="3238501"/>
              <a:ext cx="6858000" cy="3810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0" name="Straight Connector 239"/>
            <p:cNvCxnSpPr/>
            <p:nvPr/>
          </p:nvCxnSpPr>
          <p:spPr>
            <a:xfrm rot="5400000">
              <a:off x="1828801" y="3276600"/>
              <a:ext cx="6857999" cy="304800"/>
            </a:xfrm>
            <a:prstGeom prst="line">
              <a:avLst/>
            </a:prstGeom>
            <a:ln w="28575">
              <a:solidFill>
                <a:schemeClr val="accent1">
                  <a:alpha val="58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1" name="Straight Connector 240"/>
            <p:cNvCxnSpPr/>
            <p:nvPr/>
          </p:nvCxnSpPr>
          <p:spPr>
            <a:xfrm rot="16200000" flipH="1">
              <a:off x="1066800" y="3200402"/>
              <a:ext cx="6858000" cy="457199"/>
            </a:xfrm>
            <a:prstGeom prst="line">
              <a:avLst/>
            </a:prstGeom>
            <a:ln w="38100">
              <a:solidFill>
                <a:schemeClr val="accent1">
                  <a:alpha val="47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2" name="Straight Connector 241"/>
            <p:cNvCxnSpPr/>
            <p:nvPr/>
          </p:nvCxnSpPr>
          <p:spPr>
            <a:xfrm rot="16200000" flipH="1">
              <a:off x="2362201" y="3352800"/>
              <a:ext cx="6858000" cy="152401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3" name="Straight Connector 242"/>
            <p:cNvCxnSpPr/>
            <p:nvPr/>
          </p:nvCxnSpPr>
          <p:spPr>
            <a:xfrm rot="5400000">
              <a:off x="2646045" y="2722246"/>
              <a:ext cx="6858000" cy="1413510"/>
            </a:xfrm>
            <a:prstGeom prst="line">
              <a:avLst/>
            </a:prstGeom>
            <a:ln>
              <a:solidFill>
                <a:schemeClr val="accent1">
                  <a:alpha val="56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4" name="Straight Connector 243"/>
            <p:cNvCxnSpPr/>
            <p:nvPr/>
          </p:nvCxnSpPr>
          <p:spPr>
            <a:xfrm rot="5400000">
              <a:off x="3048952" y="3277553"/>
              <a:ext cx="6858000" cy="302895"/>
            </a:xfrm>
            <a:prstGeom prst="line">
              <a:avLst/>
            </a:prstGeom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5" name="Straight Connector 244"/>
            <p:cNvCxnSpPr/>
            <p:nvPr/>
          </p:nvCxnSpPr>
          <p:spPr>
            <a:xfrm rot="5400000">
              <a:off x="2895600" y="3276601"/>
              <a:ext cx="6858000" cy="3048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6" name="Straight Connector 245"/>
            <p:cNvCxnSpPr/>
            <p:nvPr/>
          </p:nvCxnSpPr>
          <p:spPr>
            <a:xfrm rot="5400000">
              <a:off x="2388870" y="3227071"/>
              <a:ext cx="6858000" cy="403860"/>
            </a:xfrm>
            <a:prstGeom prst="line">
              <a:avLst/>
            </a:prstGeom>
            <a:ln w="1270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7" name="Straight Connector 246"/>
            <p:cNvCxnSpPr/>
            <p:nvPr/>
          </p:nvCxnSpPr>
          <p:spPr>
            <a:xfrm rot="16200000" flipH="1">
              <a:off x="2236470" y="3326131"/>
              <a:ext cx="6858000" cy="20574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8" name="Straight Connector 247"/>
            <p:cNvCxnSpPr/>
            <p:nvPr/>
          </p:nvCxnSpPr>
          <p:spPr>
            <a:xfrm rot="16200000" flipH="1">
              <a:off x="1752600" y="3352801"/>
              <a:ext cx="6858000" cy="1524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9" name="Straight Connector 248"/>
            <p:cNvCxnSpPr/>
            <p:nvPr/>
          </p:nvCxnSpPr>
          <p:spPr>
            <a:xfrm rot="16200000" flipH="1">
              <a:off x="1981200" y="3352800"/>
              <a:ext cx="6858000" cy="152400"/>
            </a:xfrm>
            <a:prstGeom prst="line">
              <a:avLst/>
            </a:prstGeom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0" name="Straight Connector 249"/>
            <p:cNvCxnSpPr/>
            <p:nvPr/>
          </p:nvCxnSpPr>
          <p:spPr>
            <a:xfrm rot="5400000">
              <a:off x="3467100" y="3314701"/>
              <a:ext cx="6858000" cy="228600"/>
            </a:xfrm>
            <a:prstGeom prst="line">
              <a:avLst/>
            </a:prstGeom>
            <a:ln w="28575">
              <a:solidFill>
                <a:schemeClr val="accent1">
                  <a:alpha val="58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1" name="Straight Connector 250"/>
            <p:cNvCxnSpPr/>
            <p:nvPr/>
          </p:nvCxnSpPr>
          <p:spPr>
            <a:xfrm rot="16200000" flipH="1">
              <a:off x="3467099" y="3314701"/>
              <a:ext cx="6858000" cy="2286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2" name="Straight Connector 251"/>
            <p:cNvCxnSpPr/>
            <p:nvPr/>
          </p:nvCxnSpPr>
          <p:spPr>
            <a:xfrm rot="5400000">
              <a:off x="4038600" y="3429001"/>
              <a:ext cx="6858000" cy="1588"/>
            </a:xfrm>
            <a:prstGeom prst="line">
              <a:avLst/>
            </a:prstGeom>
            <a:ln w="28575">
              <a:solidFill>
                <a:schemeClr val="accent1">
                  <a:alpha val="58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3" name="Straight Connector 252"/>
            <p:cNvCxnSpPr/>
            <p:nvPr/>
          </p:nvCxnSpPr>
          <p:spPr>
            <a:xfrm rot="16200000" flipH="1">
              <a:off x="3886200" y="3200401"/>
              <a:ext cx="6858000" cy="457200"/>
            </a:xfrm>
            <a:prstGeom prst="line">
              <a:avLst/>
            </a:prstGeom>
            <a:ln>
              <a:solidFill>
                <a:schemeClr val="accent1">
                  <a:alpha val="9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4" name="Straight Connector 253"/>
            <p:cNvCxnSpPr/>
            <p:nvPr/>
          </p:nvCxnSpPr>
          <p:spPr>
            <a:xfrm rot="5400000">
              <a:off x="4000501" y="3238501"/>
              <a:ext cx="6858000" cy="381000"/>
            </a:xfrm>
            <a:prstGeom prst="line">
              <a:avLst/>
            </a:prstGeom>
            <a:ln w="1270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5" name="Straight Connector 254"/>
            <p:cNvCxnSpPr/>
            <p:nvPr/>
          </p:nvCxnSpPr>
          <p:spPr>
            <a:xfrm rot="16200000" flipH="1">
              <a:off x="4572000" y="3200401"/>
              <a:ext cx="6858000" cy="457199"/>
            </a:xfrm>
            <a:prstGeom prst="line">
              <a:avLst/>
            </a:prstGeom>
            <a:ln w="38100">
              <a:solidFill>
                <a:schemeClr val="accent1">
                  <a:alpha val="47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7" name="Straight Connector 256"/>
            <p:cNvCxnSpPr/>
            <p:nvPr/>
          </p:nvCxnSpPr>
          <p:spPr>
            <a:xfrm rot="16200000" flipH="1">
              <a:off x="3733800" y="3352800"/>
              <a:ext cx="6858000" cy="152400"/>
            </a:xfrm>
            <a:prstGeom prst="line">
              <a:avLst/>
            </a:prstGeom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8" name="Straight Connector 257"/>
            <p:cNvCxnSpPr/>
            <p:nvPr/>
          </p:nvCxnSpPr>
          <p:spPr>
            <a:xfrm rot="5400000">
              <a:off x="3619500" y="3314700"/>
              <a:ext cx="6858000" cy="228600"/>
            </a:xfrm>
            <a:prstGeom prst="line">
              <a:avLst/>
            </a:prstGeom>
            <a:ln w="15875">
              <a:solidFill>
                <a:schemeClr val="accent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9" name="Straight Connector 258"/>
            <p:cNvCxnSpPr/>
            <p:nvPr/>
          </p:nvCxnSpPr>
          <p:spPr>
            <a:xfrm rot="16200000" flipH="1">
              <a:off x="4214813" y="3252788"/>
              <a:ext cx="6858000" cy="352425"/>
            </a:xfrm>
            <a:prstGeom prst="line">
              <a:avLst/>
            </a:prstGeom>
            <a:ln w="15875">
              <a:solidFill>
                <a:schemeClr val="accent1">
                  <a:alpha val="72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0" name="Straight Connector 259"/>
            <p:cNvCxnSpPr/>
            <p:nvPr/>
          </p:nvCxnSpPr>
          <p:spPr>
            <a:xfrm rot="16200000" flipH="1">
              <a:off x="4751070" y="3326131"/>
              <a:ext cx="6858000" cy="20574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1" name="Straight Connector 260"/>
            <p:cNvCxnSpPr/>
            <p:nvPr/>
          </p:nvCxnSpPr>
          <p:spPr>
            <a:xfrm rot="16200000" flipH="1">
              <a:off x="4343400" y="3352801"/>
              <a:ext cx="6858000" cy="1524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2" name="Straight Connector 261"/>
            <p:cNvCxnSpPr/>
            <p:nvPr/>
          </p:nvCxnSpPr>
          <p:spPr>
            <a:xfrm rot="16200000" flipH="1">
              <a:off x="4572000" y="3352801"/>
              <a:ext cx="6858000" cy="152400"/>
            </a:xfrm>
            <a:prstGeom prst="line">
              <a:avLst/>
            </a:prstGeom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4" name="Straight Connector 263"/>
            <p:cNvCxnSpPr/>
            <p:nvPr/>
          </p:nvCxnSpPr>
          <p:spPr>
            <a:xfrm rot="16200000" flipH="1">
              <a:off x="5257800" y="3352802"/>
              <a:ext cx="6858000" cy="1524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5" name="Straight Connector 264"/>
            <p:cNvCxnSpPr/>
            <p:nvPr/>
          </p:nvCxnSpPr>
          <p:spPr>
            <a:xfrm rot="16200000" flipH="1">
              <a:off x="5067300" y="3238502"/>
              <a:ext cx="6858000" cy="3810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6" name="Straight Connector 265"/>
            <p:cNvCxnSpPr/>
            <p:nvPr/>
          </p:nvCxnSpPr>
          <p:spPr>
            <a:xfrm rot="5400000">
              <a:off x="5219700" y="3238502"/>
              <a:ext cx="6858000" cy="381000"/>
            </a:xfrm>
            <a:prstGeom prst="line">
              <a:avLst/>
            </a:prstGeom>
            <a:ln w="50800">
              <a:solidFill>
                <a:schemeClr val="accent1">
                  <a:alpha val="3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7" name="Straight Connector 266"/>
            <p:cNvCxnSpPr/>
            <p:nvPr/>
          </p:nvCxnSpPr>
          <p:spPr>
            <a:xfrm rot="16200000" flipH="1">
              <a:off x="4876801" y="3352801"/>
              <a:ext cx="6858000" cy="152401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8" name="Straight Connector 267"/>
            <p:cNvCxnSpPr/>
            <p:nvPr/>
          </p:nvCxnSpPr>
          <p:spPr>
            <a:xfrm rot="5400000">
              <a:off x="5527994" y="3318196"/>
              <a:ext cx="6888479" cy="191133"/>
            </a:xfrm>
            <a:prstGeom prst="line">
              <a:avLst/>
            </a:prstGeom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70" name="Straight Connector 269"/>
            <p:cNvCxnSpPr/>
            <p:nvPr/>
          </p:nvCxnSpPr>
          <p:spPr>
            <a:xfrm rot="5400000">
              <a:off x="4850130" y="3227072"/>
              <a:ext cx="6858000" cy="403860"/>
            </a:xfrm>
            <a:prstGeom prst="line">
              <a:avLst/>
            </a:prstGeom>
            <a:ln w="47625">
              <a:solidFill>
                <a:schemeClr val="accent1">
                  <a:alpha val="63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71" name="Straight Connector 270"/>
            <p:cNvCxnSpPr/>
            <p:nvPr/>
          </p:nvCxnSpPr>
          <p:spPr>
            <a:xfrm rot="16200000" flipH="1">
              <a:off x="4751070" y="3326132"/>
              <a:ext cx="6858000" cy="20574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78" name="Straight Connector 277"/>
            <p:cNvCxnSpPr/>
            <p:nvPr/>
          </p:nvCxnSpPr>
          <p:spPr>
            <a:xfrm rot="5400000">
              <a:off x="5562599" y="3429001"/>
              <a:ext cx="6858002" cy="1588"/>
            </a:xfrm>
            <a:prstGeom prst="line">
              <a:avLst/>
            </a:prstGeom>
            <a:ln w="15875">
              <a:solidFill>
                <a:schemeClr val="accent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83" name="Straight Connector 282"/>
            <p:cNvCxnSpPr/>
            <p:nvPr/>
          </p:nvCxnSpPr>
          <p:spPr>
            <a:xfrm rot="5400000">
              <a:off x="2552700" y="3390900"/>
              <a:ext cx="6858000" cy="76200"/>
            </a:xfrm>
            <a:prstGeom prst="line">
              <a:avLst/>
            </a:prstGeom>
            <a:ln w="38100">
              <a:solidFill>
                <a:schemeClr val="accent1">
                  <a:alpha val="47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89" name="Straight Connector 288"/>
            <p:cNvCxnSpPr/>
            <p:nvPr/>
          </p:nvCxnSpPr>
          <p:spPr>
            <a:xfrm rot="16200000" flipH="1">
              <a:off x="3048000" y="3352800"/>
              <a:ext cx="6858000" cy="152400"/>
            </a:xfrm>
            <a:prstGeom prst="line">
              <a:avLst/>
            </a:prstGeom>
            <a:ln w="47625">
              <a:solidFill>
                <a:schemeClr val="accent1">
                  <a:alpha val="63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92" name="Straight Connector 291"/>
            <p:cNvCxnSpPr/>
            <p:nvPr/>
          </p:nvCxnSpPr>
          <p:spPr>
            <a:xfrm rot="16200000" flipH="1">
              <a:off x="3238500" y="3238500"/>
              <a:ext cx="6858000" cy="381000"/>
            </a:xfrm>
            <a:prstGeom prst="line">
              <a:avLst/>
            </a:prstGeom>
            <a:ln w="19050">
              <a:solidFill>
                <a:schemeClr val="accent1">
                  <a:alpha val="58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94" name="Straight Connector 293"/>
            <p:cNvCxnSpPr/>
            <p:nvPr/>
          </p:nvCxnSpPr>
          <p:spPr>
            <a:xfrm rot="5400000">
              <a:off x="2133600" y="3276600"/>
              <a:ext cx="6858000" cy="304800"/>
            </a:xfrm>
            <a:prstGeom prst="line">
              <a:avLst/>
            </a:prstGeom>
            <a:ln w="47625">
              <a:solidFill>
                <a:schemeClr val="accent1">
                  <a:alpha val="63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98" name="Straight Connector 297"/>
            <p:cNvCxnSpPr/>
            <p:nvPr/>
          </p:nvCxnSpPr>
          <p:spPr>
            <a:xfrm rot="16200000" flipH="1">
              <a:off x="3148013" y="3252789"/>
              <a:ext cx="6858000" cy="352425"/>
            </a:xfrm>
            <a:prstGeom prst="line">
              <a:avLst/>
            </a:prstGeom>
            <a:ln w="15875">
              <a:solidFill>
                <a:schemeClr val="accent1">
                  <a:alpha val="72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99" name="Straight Connector 298"/>
            <p:cNvCxnSpPr/>
            <p:nvPr/>
          </p:nvCxnSpPr>
          <p:spPr>
            <a:xfrm rot="5400000">
              <a:off x="3771900" y="3238500"/>
              <a:ext cx="6858000" cy="3810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02" name="Straight Connector 301"/>
            <p:cNvCxnSpPr/>
            <p:nvPr/>
          </p:nvCxnSpPr>
          <p:spPr>
            <a:xfrm rot="5400000">
              <a:off x="4229100" y="2933700"/>
              <a:ext cx="6858000" cy="990600"/>
            </a:xfrm>
            <a:prstGeom prst="line">
              <a:avLst/>
            </a:prstGeom>
            <a:ln w="28575">
              <a:solidFill>
                <a:schemeClr val="accent1">
                  <a:alpha val="58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07" name="Straight Connector 306"/>
            <p:cNvCxnSpPr/>
            <p:nvPr/>
          </p:nvCxnSpPr>
          <p:spPr>
            <a:xfrm rot="16200000" flipH="1">
              <a:off x="1371600" y="3200403"/>
              <a:ext cx="6858000" cy="457199"/>
            </a:xfrm>
            <a:prstGeom prst="line">
              <a:avLst/>
            </a:prstGeom>
            <a:ln w="38100">
              <a:solidFill>
                <a:schemeClr val="accent1">
                  <a:alpha val="47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5BF3CF-A99F-4DEB-B0C4-320D172CB86F}" type="datetimeFigureOut">
              <a:rPr lang="ru-RU" smtClean="0"/>
              <a:pPr/>
              <a:t>19.11.2014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D25CC3-733C-4027-BD4E-FBB70D3F9257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13" name="Rectangle 112"/>
          <p:cNvSpPr/>
          <p:nvPr/>
        </p:nvSpPr>
        <p:spPr>
          <a:xfrm>
            <a:off x="0" y="1905000"/>
            <a:ext cx="4953000" cy="3124200"/>
          </a:xfrm>
          <a:prstGeom prst="rect">
            <a:avLst/>
          </a:prstGeom>
          <a:solidFill>
            <a:schemeClr val="accent1"/>
          </a:solidFill>
          <a:ln>
            <a:noFill/>
          </a:ln>
          <a:effectLst>
            <a:outerShdw blurRad="50800" dist="38100" dir="2700000" algn="ctr" rotWithShape="0">
              <a:srgbClr val="000000">
                <a:alpha val="40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n-US" kern="1200">
              <a:solidFill>
                <a:prstClr val="white"/>
              </a:solidFill>
              <a:latin typeface="Tw Cen MT"/>
              <a:ea typeface="+mn-ea"/>
              <a:cs typeface="+mn-cs"/>
            </a:endParaRPr>
          </a:p>
        </p:txBody>
      </p:sp>
      <p:grpSp>
        <p:nvGrpSpPr>
          <p:cNvPr id="94" name="Group 93"/>
          <p:cNvGrpSpPr/>
          <p:nvPr/>
        </p:nvGrpSpPr>
        <p:grpSpPr>
          <a:xfrm>
            <a:off x="0" y="2057400"/>
            <a:ext cx="4801394" cy="2820988"/>
            <a:chOff x="0" y="2057400"/>
            <a:chExt cx="4801394" cy="2820988"/>
          </a:xfrm>
        </p:grpSpPr>
        <p:cxnSp>
          <p:nvCxnSpPr>
            <p:cNvPr id="117" name="Straight Connector 116"/>
            <p:cNvCxnSpPr/>
            <p:nvPr/>
          </p:nvCxnSpPr>
          <p:spPr>
            <a:xfrm>
              <a:off x="0" y="2057400"/>
              <a:ext cx="4800600" cy="1588"/>
            </a:xfrm>
            <a:prstGeom prst="line">
              <a:avLst/>
            </a:prstGeom>
            <a:ln w="19050">
              <a:solidFill>
                <a:schemeClr val="accent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8" name="Straight Connector 117"/>
            <p:cNvCxnSpPr/>
            <p:nvPr/>
          </p:nvCxnSpPr>
          <p:spPr>
            <a:xfrm>
              <a:off x="0" y="4876800"/>
              <a:ext cx="4800600" cy="1588"/>
            </a:xfrm>
            <a:prstGeom prst="line">
              <a:avLst/>
            </a:prstGeom>
            <a:ln w="19050">
              <a:solidFill>
                <a:schemeClr val="accent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0" name="Straight Connector 119"/>
            <p:cNvCxnSpPr/>
            <p:nvPr/>
          </p:nvCxnSpPr>
          <p:spPr>
            <a:xfrm rot="5400000">
              <a:off x="3391694" y="3467100"/>
              <a:ext cx="2818606" cy="794"/>
            </a:xfrm>
            <a:prstGeom prst="line">
              <a:avLst/>
            </a:prstGeom>
            <a:ln w="19050">
              <a:solidFill>
                <a:schemeClr val="accent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28600" y="2130425"/>
            <a:ext cx="4419600" cy="1600327"/>
          </a:xfrm>
        </p:spPr>
        <p:txBody>
          <a:bodyPr anchor="b">
            <a:normAutofit/>
          </a:bodyPr>
          <a:lstStyle>
            <a:lvl1pPr algn="l">
              <a:defRPr sz="3600" b="1" cap="none" spc="40" baseline="0">
                <a:ln w="13335" cmpd="sng">
                  <a:solidFill>
                    <a:schemeClr val="accent1">
                      <a:lumMod val="50000"/>
                    </a:schemeClr>
                  </a:solidFill>
                  <a:prstDash val="solid"/>
                </a:ln>
                <a:solidFill>
                  <a:schemeClr val="accent6">
                    <a:tint val="1000"/>
                  </a:schemeClr>
                </a:solidFill>
                <a:effectLst/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28600" y="3733800"/>
            <a:ext cx="4419600" cy="1066800"/>
          </a:xfrm>
        </p:spPr>
        <p:txBody>
          <a:bodyPr>
            <a:normAutofit/>
          </a:bodyPr>
          <a:lstStyle>
            <a:lvl1pPr marL="0" indent="0" algn="l">
              <a:buNone/>
              <a:defRPr sz="2200">
                <a:solidFill>
                  <a:srgbClr val="FFFFFF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5BF3CF-A99F-4DEB-B0C4-320D172CB86F}" type="datetimeFigureOut">
              <a:rPr lang="ru-RU" smtClean="0"/>
              <a:pPr/>
              <a:t>19.11.2014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D25CC3-733C-4027-BD4E-FBB70D3F9257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92"/>
          <p:cNvGrpSpPr/>
          <p:nvPr/>
        </p:nvGrpSpPr>
        <p:grpSpPr>
          <a:xfrm>
            <a:off x="1" y="-30478"/>
            <a:ext cx="9067799" cy="4846320"/>
            <a:chOff x="1" y="-30477"/>
            <a:chExt cx="9067799" cy="4526277"/>
          </a:xfrm>
        </p:grpSpPr>
        <p:cxnSp>
          <p:nvCxnSpPr>
            <p:cNvPr id="8" name="Straight Connector 7"/>
            <p:cNvCxnSpPr/>
            <p:nvPr/>
          </p:nvCxnSpPr>
          <p:spPr>
            <a:xfrm rot="16200000" flipH="1">
              <a:off x="-271665" y="2166212"/>
              <a:ext cx="4505731" cy="1524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" name="Straight Connector 8"/>
            <p:cNvCxnSpPr/>
            <p:nvPr/>
          </p:nvCxnSpPr>
          <p:spPr>
            <a:xfrm rot="16200000" flipH="1">
              <a:off x="-462165" y="2051912"/>
              <a:ext cx="4505731" cy="3810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" name="Straight Connector 9"/>
            <p:cNvCxnSpPr/>
            <p:nvPr/>
          </p:nvCxnSpPr>
          <p:spPr>
            <a:xfrm rot="5400000">
              <a:off x="-309765" y="2051912"/>
              <a:ext cx="4505731" cy="3810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" name="Straight Connector 10"/>
            <p:cNvCxnSpPr/>
            <p:nvPr/>
          </p:nvCxnSpPr>
          <p:spPr>
            <a:xfrm rot="5400000">
              <a:off x="-2062365" y="2128112"/>
              <a:ext cx="4505731" cy="228600"/>
            </a:xfrm>
            <a:prstGeom prst="line">
              <a:avLst/>
            </a:prstGeom>
            <a:ln w="28575">
              <a:solidFill>
                <a:schemeClr val="accent1">
                  <a:alpha val="58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Straight Connector 11"/>
            <p:cNvCxnSpPr/>
            <p:nvPr/>
          </p:nvCxnSpPr>
          <p:spPr>
            <a:xfrm rot="16200000" flipH="1">
              <a:off x="-2138565" y="2128112"/>
              <a:ext cx="4505731" cy="2286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" name="Straight Connector 12"/>
            <p:cNvCxnSpPr/>
            <p:nvPr/>
          </p:nvCxnSpPr>
          <p:spPr>
            <a:xfrm rot="16200000" flipH="1">
              <a:off x="-195465" y="1785212"/>
              <a:ext cx="4505731" cy="914400"/>
            </a:xfrm>
            <a:prstGeom prst="line">
              <a:avLst/>
            </a:prstGeom>
            <a:ln w="28575">
              <a:solidFill>
                <a:schemeClr val="accent1">
                  <a:alpha val="58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" name="Straight Connector 13"/>
            <p:cNvCxnSpPr/>
            <p:nvPr/>
          </p:nvCxnSpPr>
          <p:spPr>
            <a:xfrm rot="16200000" flipH="1">
              <a:off x="-1643265" y="2013812"/>
              <a:ext cx="4505731" cy="457200"/>
            </a:xfrm>
            <a:prstGeom prst="line">
              <a:avLst/>
            </a:prstGeom>
            <a:ln>
              <a:solidFill>
                <a:schemeClr val="accent1">
                  <a:alpha val="9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" name="Straight Connector 14"/>
            <p:cNvCxnSpPr/>
            <p:nvPr/>
          </p:nvCxnSpPr>
          <p:spPr>
            <a:xfrm rot="5400000">
              <a:off x="-1528964" y="2051912"/>
              <a:ext cx="4505731" cy="381000"/>
            </a:xfrm>
            <a:prstGeom prst="line">
              <a:avLst/>
            </a:prstGeom>
            <a:ln w="1270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" name="Straight Connector 15"/>
            <p:cNvCxnSpPr/>
            <p:nvPr/>
          </p:nvCxnSpPr>
          <p:spPr>
            <a:xfrm rot="16200000" flipH="1">
              <a:off x="-957465" y="2013812"/>
              <a:ext cx="4505731" cy="457199"/>
            </a:xfrm>
            <a:prstGeom prst="line">
              <a:avLst/>
            </a:prstGeom>
            <a:ln w="38100">
              <a:solidFill>
                <a:schemeClr val="accent1">
                  <a:alpha val="47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" name="Straight Connector 16"/>
            <p:cNvCxnSpPr/>
            <p:nvPr/>
          </p:nvCxnSpPr>
          <p:spPr>
            <a:xfrm rot="16200000" flipH="1">
              <a:off x="-1948065" y="2090012"/>
              <a:ext cx="4505731" cy="3048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" name="Straight Connector 17"/>
            <p:cNvCxnSpPr/>
            <p:nvPr/>
          </p:nvCxnSpPr>
          <p:spPr>
            <a:xfrm rot="16200000" flipH="1">
              <a:off x="-652664" y="2166211"/>
              <a:ext cx="4505731" cy="152401"/>
            </a:xfrm>
            <a:prstGeom prst="line">
              <a:avLst/>
            </a:prstGeom>
            <a:ln w="57150">
              <a:solidFill>
                <a:schemeClr val="accent1">
                  <a:alpha val="3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" name="Straight Connector 18"/>
            <p:cNvCxnSpPr/>
            <p:nvPr/>
          </p:nvCxnSpPr>
          <p:spPr>
            <a:xfrm rot="16200000" flipH="1">
              <a:off x="-1643265" y="2166212"/>
              <a:ext cx="4505731" cy="152400"/>
            </a:xfrm>
            <a:prstGeom prst="line">
              <a:avLst/>
            </a:prstGeom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" name="Straight Connector 19"/>
            <p:cNvCxnSpPr/>
            <p:nvPr/>
          </p:nvCxnSpPr>
          <p:spPr>
            <a:xfrm rot="16200000" flipH="1">
              <a:off x="-1790700" y="2019300"/>
              <a:ext cx="4495800" cy="457200"/>
            </a:xfrm>
            <a:prstGeom prst="line">
              <a:avLst/>
            </a:prstGeom>
            <a:ln w="15875">
              <a:solidFill>
                <a:schemeClr val="accent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rot="5400000">
              <a:off x="-555510" y="1535657"/>
              <a:ext cx="4505731" cy="1413510"/>
            </a:xfrm>
            <a:prstGeom prst="line">
              <a:avLst/>
            </a:prstGeom>
            <a:ln>
              <a:solidFill>
                <a:schemeClr val="accent1">
                  <a:alpha val="39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" name="Straight Connector 21"/>
            <p:cNvCxnSpPr/>
            <p:nvPr/>
          </p:nvCxnSpPr>
          <p:spPr>
            <a:xfrm rot="5400000">
              <a:off x="34087" y="2090964"/>
              <a:ext cx="4505731" cy="302895"/>
            </a:xfrm>
            <a:prstGeom prst="line">
              <a:avLst/>
            </a:prstGeom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" name="Straight Connector 22"/>
            <p:cNvCxnSpPr/>
            <p:nvPr/>
          </p:nvCxnSpPr>
          <p:spPr>
            <a:xfrm rot="5400000">
              <a:off x="261735" y="2090012"/>
              <a:ext cx="4505731" cy="3048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" name="Straight Connector 23"/>
            <p:cNvCxnSpPr/>
            <p:nvPr/>
          </p:nvCxnSpPr>
          <p:spPr>
            <a:xfrm rot="5400000">
              <a:off x="-679335" y="2040482"/>
              <a:ext cx="4505731" cy="403860"/>
            </a:xfrm>
            <a:prstGeom prst="line">
              <a:avLst/>
            </a:prstGeom>
            <a:ln w="1270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" name="Straight Connector 24"/>
            <p:cNvCxnSpPr/>
            <p:nvPr/>
          </p:nvCxnSpPr>
          <p:spPr>
            <a:xfrm rot="16200000" flipH="1">
              <a:off x="-1467052" y="2066200"/>
              <a:ext cx="4505731" cy="352425"/>
            </a:xfrm>
            <a:prstGeom prst="line">
              <a:avLst/>
            </a:prstGeom>
            <a:ln w="15875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" name="Straight Connector 25"/>
            <p:cNvCxnSpPr/>
            <p:nvPr/>
          </p:nvCxnSpPr>
          <p:spPr>
            <a:xfrm rot="16200000" flipH="1">
              <a:off x="-778395" y="2139542"/>
              <a:ext cx="4505731" cy="20574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7" name="Straight Connector 26"/>
            <p:cNvCxnSpPr/>
            <p:nvPr/>
          </p:nvCxnSpPr>
          <p:spPr>
            <a:xfrm rot="16200000" flipH="1">
              <a:off x="-1186065" y="2166212"/>
              <a:ext cx="4505731" cy="1524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8" name="Straight Connector 27"/>
            <p:cNvCxnSpPr/>
            <p:nvPr/>
          </p:nvCxnSpPr>
          <p:spPr>
            <a:xfrm rot="16200000" flipH="1">
              <a:off x="-957465" y="2166212"/>
              <a:ext cx="4505731" cy="152400"/>
            </a:xfrm>
            <a:prstGeom prst="line">
              <a:avLst/>
            </a:prstGeom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9" name="Straight Connector 28"/>
            <p:cNvCxnSpPr/>
            <p:nvPr/>
          </p:nvCxnSpPr>
          <p:spPr>
            <a:xfrm rot="16200000" flipH="1">
              <a:off x="2242935" y="2166212"/>
              <a:ext cx="4505731" cy="1524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0" name="Straight Connector 29"/>
            <p:cNvCxnSpPr/>
            <p:nvPr/>
          </p:nvCxnSpPr>
          <p:spPr>
            <a:xfrm rot="16200000" flipH="1">
              <a:off x="2052435" y="2051912"/>
              <a:ext cx="4505731" cy="3810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1" name="Straight Connector 30"/>
            <p:cNvCxnSpPr/>
            <p:nvPr/>
          </p:nvCxnSpPr>
          <p:spPr>
            <a:xfrm rot="5400000">
              <a:off x="2204835" y="2051912"/>
              <a:ext cx="4505731" cy="381000"/>
            </a:xfrm>
            <a:prstGeom prst="line">
              <a:avLst/>
            </a:prstGeom>
            <a:ln w="47625">
              <a:solidFill>
                <a:schemeClr val="accent1">
                  <a:alpha val="63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2" name="Straight Connector 31"/>
            <p:cNvCxnSpPr/>
            <p:nvPr/>
          </p:nvCxnSpPr>
          <p:spPr>
            <a:xfrm rot="5400000">
              <a:off x="452235" y="2128112"/>
              <a:ext cx="4505731" cy="228600"/>
            </a:xfrm>
            <a:prstGeom prst="line">
              <a:avLst/>
            </a:prstGeom>
            <a:ln w="28575">
              <a:solidFill>
                <a:schemeClr val="accent1">
                  <a:alpha val="58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3" name="Straight Connector 32"/>
            <p:cNvCxnSpPr/>
            <p:nvPr/>
          </p:nvCxnSpPr>
          <p:spPr>
            <a:xfrm rot="16200000" flipH="1">
              <a:off x="376035" y="2128112"/>
              <a:ext cx="4505731" cy="2286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4" name="Straight Connector 33"/>
            <p:cNvCxnSpPr/>
            <p:nvPr/>
          </p:nvCxnSpPr>
          <p:spPr>
            <a:xfrm rot="5400000">
              <a:off x="1023735" y="2242139"/>
              <a:ext cx="4505731" cy="1588"/>
            </a:xfrm>
            <a:prstGeom prst="line">
              <a:avLst/>
            </a:prstGeom>
            <a:ln w="28575">
              <a:solidFill>
                <a:schemeClr val="accent1">
                  <a:alpha val="58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5" name="Straight Connector 34"/>
            <p:cNvCxnSpPr/>
            <p:nvPr/>
          </p:nvCxnSpPr>
          <p:spPr>
            <a:xfrm rot="16200000" flipH="1">
              <a:off x="871335" y="2013812"/>
              <a:ext cx="4505731" cy="457200"/>
            </a:xfrm>
            <a:prstGeom prst="line">
              <a:avLst/>
            </a:prstGeom>
            <a:ln w="47625">
              <a:solidFill>
                <a:schemeClr val="accent1">
                  <a:alpha val="63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6" name="Straight Connector 35"/>
            <p:cNvCxnSpPr/>
            <p:nvPr/>
          </p:nvCxnSpPr>
          <p:spPr>
            <a:xfrm rot="5400000">
              <a:off x="985636" y="2051912"/>
              <a:ext cx="4505731" cy="381000"/>
            </a:xfrm>
            <a:prstGeom prst="line">
              <a:avLst/>
            </a:prstGeom>
            <a:ln w="1270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7" name="Straight Connector 36"/>
            <p:cNvCxnSpPr/>
            <p:nvPr/>
          </p:nvCxnSpPr>
          <p:spPr>
            <a:xfrm rot="16200000" flipH="1">
              <a:off x="1557135" y="2013812"/>
              <a:ext cx="4505731" cy="457199"/>
            </a:xfrm>
            <a:prstGeom prst="line">
              <a:avLst/>
            </a:prstGeom>
            <a:ln w="38100">
              <a:solidFill>
                <a:schemeClr val="accent1">
                  <a:alpha val="47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8" name="Straight Connector 37"/>
            <p:cNvCxnSpPr/>
            <p:nvPr/>
          </p:nvCxnSpPr>
          <p:spPr>
            <a:xfrm rot="16200000" flipH="1">
              <a:off x="566535" y="2090012"/>
              <a:ext cx="4505731" cy="3048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9" name="Straight Connector 38"/>
            <p:cNvCxnSpPr/>
            <p:nvPr/>
          </p:nvCxnSpPr>
          <p:spPr>
            <a:xfrm rot="16200000" flipH="1">
              <a:off x="1861936" y="2166211"/>
              <a:ext cx="4505731" cy="152401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0" name="Straight Connector 39"/>
            <p:cNvCxnSpPr/>
            <p:nvPr/>
          </p:nvCxnSpPr>
          <p:spPr>
            <a:xfrm rot="16200000" flipH="1">
              <a:off x="871335" y="2166212"/>
              <a:ext cx="4505731" cy="152400"/>
            </a:xfrm>
            <a:prstGeom prst="line">
              <a:avLst/>
            </a:prstGeom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1" name="Straight Connector 40"/>
            <p:cNvCxnSpPr/>
            <p:nvPr/>
          </p:nvCxnSpPr>
          <p:spPr>
            <a:xfrm rot="5400000">
              <a:off x="147435" y="2128112"/>
              <a:ext cx="4505731" cy="228600"/>
            </a:xfrm>
            <a:prstGeom prst="line">
              <a:avLst/>
            </a:prstGeom>
            <a:ln w="15875">
              <a:solidFill>
                <a:schemeClr val="accent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2" name="Straight Connector 41"/>
            <p:cNvCxnSpPr/>
            <p:nvPr/>
          </p:nvCxnSpPr>
          <p:spPr>
            <a:xfrm rot="5400000">
              <a:off x="1959090" y="1535657"/>
              <a:ext cx="4505731" cy="1413510"/>
            </a:xfrm>
            <a:prstGeom prst="line">
              <a:avLst/>
            </a:prstGeom>
            <a:ln>
              <a:solidFill>
                <a:schemeClr val="accent1">
                  <a:alpha val="39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3" name="Straight Connector 42"/>
            <p:cNvCxnSpPr/>
            <p:nvPr/>
          </p:nvCxnSpPr>
          <p:spPr>
            <a:xfrm rot="5400000">
              <a:off x="2548687" y="2090964"/>
              <a:ext cx="4505731" cy="302895"/>
            </a:xfrm>
            <a:prstGeom prst="line">
              <a:avLst/>
            </a:prstGeom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4" name="Straight Connector 43"/>
            <p:cNvCxnSpPr/>
            <p:nvPr/>
          </p:nvCxnSpPr>
          <p:spPr>
            <a:xfrm rot="5400000">
              <a:off x="2776335" y="2166212"/>
              <a:ext cx="4505731" cy="1524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5" name="Straight Connector 44"/>
            <p:cNvCxnSpPr/>
            <p:nvPr/>
          </p:nvCxnSpPr>
          <p:spPr>
            <a:xfrm rot="5400000">
              <a:off x="1835265" y="2040482"/>
              <a:ext cx="4505731" cy="403860"/>
            </a:xfrm>
            <a:prstGeom prst="line">
              <a:avLst/>
            </a:prstGeom>
            <a:ln w="1270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6" name="Straight Connector 45"/>
            <p:cNvCxnSpPr/>
            <p:nvPr/>
          </p:nvCxnSpPr>
          <p:spPr>
            <a:xfrm rot="16200000" flipH="1">
              <a:off x="1047548" y="2066200"/>
              <a:ext cx="4505731" cy="352425"/>
            </a:xfrm>
            <a:prstGeom prst="line">
              <a:avLst/>
            </a:prstGeom>
            <a:ln w="15875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7" name="Straight Connector 46"/>
            <p:cNvCxnSpPr/>
            <p:nvPr/>
          </p:nvCxnSpPr>
          <p:spPr>
            <a:xfrm rot="16200000" flipH="1">
              <a:off x="1736205" y="2139542"/>
              <a:ext cx="4505731" cy="20574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8" name="Straight Connector 47"/>
            <p:cNvCxnSpPr/>
            <p:nvPr/>
          </p:nvCxnSpPr>
          <p:spPr>
            <a:xfrm rot="16200000" flipH="1">
              <a:off x="1328535" y="2166212"/>
              <a:ext cx="4505731" cy="1524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9" name="Straight Connector 48"/>
            <p:cNvCxnSpPr/>
            <p:nvPr/>
          </p:nvCxnSpPr>
          <p:spPr>
            <a:xfrm rot="16200000" flipH="1">
              <a:off x="1557135" y="2166212"/>
              <a:ext cx="4505731" cy="152400"/>
            </a:xfrm>
            <a:prstGeom prst="line">
              <a:avLst/>
            </a:prstGeom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0" name="Straight Connector 49"/>
            <p:cNvCxnSpPr/>
            <p:nvPr/>
          </p:nvCxnSpPr>
          <p:spPr>
            <a:xfrm rot="16200000" flipH="1">
              <a:off x="3919335" y="2166212"/>
              <a:ext cx="4505731" cy="152400"/>
            </a:xfrm>
            <a:prstGeom prst="line">
              <a:avLst/>
            </a:prstGeom>
            <a:ln w="57150">
              <a:solidFill>
                <a:schemeClr val="accent1">
                  <a:alpha val="3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1" name="Straight Connector 50"/>
            <p:cNvCxnSpPr/>
            <p:nvPr/>
          </p:nvCxnSpPr>
          <p:spPr>
            <a:xfrm rot="16200000" flipH="1">
              <a:off x="3271636" y="2051912"/>
              <a:ext cx="4505731" cy="3810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2" name="Straight Connector 51"/>
            <p:cNvCxnSpPr/>
            <p:nvPr/>
          </p:nvCxnSpPr>
          <p:spPr>
            <a:xfrm rot="5400000">
              <a:off x="3881235" y="2051912"/>
              <a:ext cx="4505731" cy="3810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3" name="Straight Connector 52"/>
            <p:cNvCxnSpPr/>
            <p:nvPr/>
          </p:nvCxnSpPr>
          <p:spPr>
            <a:xfrm rot="5400000">
              <a:off x="3004936" y="2090012"/>
              <a:ext cx="4505730" cy="304800"/>
            </a:xfrm>
            <a:prstGeom prst="line">
              <a:avLst/>
            </a:prstGeom>
            <a:ln w="28575">
              <a:solidFill>
                <a:schemeClr val="accent1">
                  <a:alpha val="58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4" name="Straight Connector 53"/>
            <p:cNvCxnSpPr/>
            <p:nvPr/>
          </p:nvCxnSpPr>
          <p:spPr>
            <a:xfrm rot="16200000" flipH="1">
              <a:off x="2242935" y="2013813"/>
              <a:ext cx="4505731" cy="457199"/>
            </a:xfrm>
            <a:prstGeom prst="line">
              <a:avLst/>
            </a:prstGeom>
            <a:ln w="38100">
              <a:solidFill>
                <a:schemeClr val="accent1">
                  <a:alpha val="47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5" name="Straight Connector 54"/>
            <p:cNvCxnSpPr/>
            <p:nvPr/>
          </p:nvCxnSpPr>
          <p:spPr>
            <a:xfrm rot="16200000" flipH="1">
              <a:off x="3538336" y="2166212"/>
              <a:ext cx="4505731" cy="152401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6" name="Straight Connector 55"/>
            <p:cNvCxnSpPr/>
            <p:nvPr/>
          </p:nvCxnSpPr>
          <p:spPr>
            <a:xfrm rot="5400000">
              <a:off x="3822180" y="1535657"/>
              <a:ext cx="4505731" cy="1413510"/>
            </a:xfrm>
            <a:prstGeom prst="line">
              <a:avLst/>
            </a:prstGeom>
            <a:ln>
              <a:solidFill>
                <a:schemeClr val="accent1">
                  <a:alpha val="56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7" name="Straight Connector 56"/>
            <p:cNvCxnSpPr/>
            <p:nvPr/>
          </p:nvCxnSpPr>
          <p:spPr>
            <a:xfrm rot="5400000">
              <a:off x="4225087" y="2090965"/>
              <a:ext cx="4505731" cy="302895"/>
            </a:xfrm>
            <a:prstGeom prst="line">
              <a:avLst/>
            </a:prstGeom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8" name="Straight Connector 57"/>
            <p:cNvCxnSpPr/>
            <p:nvPr/>
          </p:nvCxnSpPr>
          <p:spPr>
            <a:xfrm rot="5400000">
              <a:off x="4071735" y="2090012"/>
              <a:ext cx="4505731" cy="3048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9" name="Straight Connector 58"/>
            <p:cNvCxnSpPr/>
            <p:nvPr/>
          </p:nvCxnSpPr>
          <p:spPr>
            <a:xfrm rot="5400000">
              <a:off x="3565005" y="2040482"/>
              <a:ext cx="4505731" cy="403860"/>
            </a:xfrm>
            <a:prstGeom prst="line">
              <a:avLst/>
            </a:prstGeom>
            <a:ln w="1270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0" name="Straight Connector 59"/>
            <p:cNvCxnSpPr/>
            <p:nvPr/>
          </p:nvCxnSpPr>
          <p:spPr>
            <a:xfrm rot="16200000" flipH="1">
              <a:off x="3412605" y="2139542"/>
              <a:ext cx="4505731" cy="20574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1" name="Straight Connector 60"/>
            <p:cNvCxnSpPr/>
            <p:nvPr/>
          </p:nvCxnSpPr>
          <p:spPr>
            <a:xfrm rot="16200000" flipH="1">
              <a:off x="2928735" y="2166212"/>
              <a:ext cx="4505731" cy="152400"/>
            </a:xfrm>
            <a:prstGeom prst="line">
              <a:avLst/>
            </a:prstGeom>
            <a:ln w="57150">
              <a:solidFill>
                <a:schemeClr val="accent1">
                  <a:alpha val="3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2" name="Straight Connector 61"/>
            <p:cNvCxnSpPr/>
            <p:nvPr/>
          </p:nvCxnSpPr>
          <p:spPr>
            <a:xfrm rot="16200000" flipH="1">
              <a:off x="3081135" y="2166212"/>
              <a:ext cx="4505731" cy="152400"/>
            </a:xfrm>
            <a:prstGeom prst="line">
              <a:avLst/>
            </a:prstGeom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3" name="Straight Connector 62"/>
            <p:cNvCxnSpPr/>
            <p:nvPr/>
          </p:nvCxnSpPr>
          <p:spPr>
            <a:xfrm rot="5400000">
              <a:off x="4643235" y="2128112"/>
              <a:ext cx="4505731" cy="228600"/>
            </a:xfrm>
            <a:prstGeom prst="line">
              <a:avLst/>
            </a:prstGeom>
            <a:ln w="28575">
              <a:solidFill>
                <a:schemeClr val="accent1">
                  <a:alpha val="58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4" name="Straight Connector 63"/>
            <p:cNvCxnSpPr/>
            <p:nvPr/>
          </p:nvCxnSpPr>
          <p:spPr>
            <a:xfrm rot="16200000" flipH="1">
              <a:off x="4643234" y="2128112"/>
              <a:ext cx="4505731" cy="2286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5" name="Straight Connector 64"/>
            <p:cNvCxnSpPr/>
            <p:nvPr/>
          </p:nvCxnSpPr>
          <p:spPr>
            <a:xfrm rot="5400000">
              <a:off x="5214735" y="2242140"/>
              <a:ext cx="4505731" cy="1588"/>
            </a:xfrm>
            <a:prstGeom prst="line">
              <a:avLst/>
            </a:prstGeom>
            <a:ln w="28575">
              <a:solidFill>
                <a:schemeClr val="accent1">
                  <a:alpha val="58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6" name="Straight Connector 65"/>
            <p:cNvCxnSpPr/>
            <p:nvPr/>
          </p:nvCxnSpPr>
          <p:spPr>
            <a:xfrm rot="16200000" flipH="1">
              <a:off x="5062335" y="2013812"/>
              <a:ext cx="4505731" cy="457200"/>
            </a:xfrm>
            <a:prstGeom prst="line">
              <a:avLst/>
            </a:prstGeom>
            <a:ln>
              <a:solidFill>
                <a:schemeClr val="accent1">
                  <a:alpha val="9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7" name="Straight Connector 66"/>
            <p:cNvCxnSpPr/>
            <p:nvPr/>
          </p:nvCxnSpPr>
          <p:spPr>
            <a:xfrm rot="5400000">
              <a:off x="5176636" y="2051912"/>
              <a:ext cx="4505731" cy="381000"/>
            </a:xfrm>
            <a:prstGeom prst="line">
              <a:avLst/>
            </a:prstGeom>
            <a:ln w="1270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8" name="Straight Connector 67"/>
            <p:cNvCxnSpPr/>
            <p:nvPr/>
          </p:nvCxnSpPr>
          <p:spPr>
            <a:xfrm rot="16200000" flipH="1">
              <a:off x="5748135" y="2013813"/>
              <a:ext cx="4505731" cy="457199"/>
            </a:xfrm>
            <a:prstGeom prst="line">
              <a:avLst/>
            </a:prstGeom>
            <a:ln w="38100">
              <a:solidFill>
                <a:schemeClr val="accent1">
                  <a:alpha val="47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9" name="Straight Connector 68"/>
            <p:cNvCxnSpPr/>
            <p:nvPr/>
          </p:nvCxnSpPr>
          <p:spPr>
            <a:xfrm rot="16200000" flipH="1">
              <a:off x="4909935" y="2166212"/>
              <a:ext cx="4505731" cy="152400"/>
            </a:xfrm>
            <a:prstGeom prst="line">
              <a:avLst/>
            </a:prstGeom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0" name="Straight Connector 69"/>
            <p:cNvCxnSpPr/>
            <p:nvPr/>
          </p:nvCxnSpPr>
          <p:spPr>
            <a:xfrm rot="5400000">
              <a:off x="4795635" y="2128112"/>
              <a:ext cx="4505731" cy="228600"/>
            </a:xfrm>
            <a:prstGeom prst="line">
              <a:avLst/>
            </a:prstGeom>
            <a:ln w="15875">
              <a:solidFill>
                <a:schemeClr val="accent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1" name="Straight Connector 70"/>
            <p:cNvCxnSpPr/>
            <p:nvPr/>
          </p:nvCxnSpPr>
          <p:spPr>
            <a:xfrm rot="16200000" flipH="1">
              <a:off x="5390948" y="2066200"/>
              <a:ext cx="4505731" cy="352425"/>
            </a:xfrm>
            <a:prstGeom prst="line">
              <a:avLst/>
            </a:prstGeom>
            <a:ln w="15875">
              <a:solidFill>
                <a:schemeClr val="accent1">
                  <a:alpha val="72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2" name="Straight Connector 71"/>
            <p:cNvCxnSpPr/>
            <p:nvPr/>
          </p:nvCxnSpPr>
          <p:spPr>
            <a:xfrm rot="16200000" flipH="1">
              <a:off x="5927205" y="2139542"/>
              <a:ext cx="4505731" cy="20574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3" name="Straight Connector 72"/>
            <p:cNvCxnSpPr/>
            <p:nvPr/>
          </p:nvCxnSpPr>
          <p:spPr>
            <a:xfrm rot="16200000" flipH="1">
              <a:off x="5519535" y="2166212"/>
              <a:ext cx="4505731" cy="1524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4" name="Straight Connector 73"/>
            <p:cNvCxnSpPr/>
            <p:nvPr/>
          </p:nvCxnSpPr>
          <p:spPr>
            <a:xfrm rot="16200000" flipH="1">
              <a:off x="5748135" y="2166212"/>
              <a:ext cx="4505731" cy="152400"/>
            </a:xfrm>
            <a:prstGeom prst="line">
              <a:avLst/>
            </a:prstGeom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5" name="Straight Connector 74"/>
            <p:cNvCxnSpPr/>
            <p:nvPr/>
          </p:nvCxnSpPr>
          <p:spPr>
            <a:xfrm rot="16200000" flipH="1">
              <a:off x="6433935" y="2166213"/>
              <a:ext cx="4505731" cy="1524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6" name="Straight Connector 75"/>
            <p:cNvCxnSpPr/>
            <p:nvPr/>
          </p:nvCxnSpPr>
          <p:spPr>
            <a:xfrm rot="16200000" flipH="1">
              <a:off x="6243435" y="2051913"/>
              <a:ext cx="4505731" cy="3810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7" name="Straight Connector 76"/>
            <p:cNvCxnSpPr/>
            <p:nvPr/>
          </p:nvCxnSpPr>
          <p:spPr>
            <a:xfrm rot="5400000">
              <a:off x="6395835" y="2051913"/>
              <a:ext cx="4505731" cy="3810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8" name="Straight Connector 77"/>
            <p:cNvCxnSpPr/>
            <p:nvPr/>
          </p:nvCxnSpPr>
          <p:spPr>
            <a:xfrm rot="16200000" flipH="1">
              <a:off x="6052936" y="2166212"/>
              <a:ext cx="4505731" cy="152401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9" name="Straight Connector 78"/>
            <p:cNvCxnSpPr/>
            <p:nvPr/>
          </p:nvCxnSpPr>
          <p:spPr>
            <a:xfrm rot="5400000">
              <a:off x="6709356" y="2136834"/>
              <a:ext cx="4525755" cy="191133"/>
            </a:xfrm>
            <a:prstGeom prst="line">
              <a:avLst/>
            </a:prstGeom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0" name="Straight Connector 79"/>
            <p:cNvCxnSpPr/>
            <p:nvPr/>
          </p:nvCxnSpPr>
          <p:spPr>
            <a:xfrm rot="5400000">
              <a:off x="6026265" y="2040483"/>
              <a:ext cx="4505731" cy="403860"/>
            </a:xfrm>
            <a:prstGeom prst="line">
              <a:avLst/>
            </a:prstGeom>
            <a:ln w="47625">
              <a:solidFill>
                <a:schemeClr val="accent1">
                  <a:alpha val="63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1" name="Straight Connector 80"/>
            <p:cNvCxnSpPr/>
            <p:nvPr/>
          </p:nvCxnSpPr>
          <p:spPr>
            <a:xfrm rot="16200000" flipH="1">
              <a:off x="5927205" y="2139543"/>
              <a:ext cx="4505731" cy="20574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2" name="Straight Connector 81"/>
            <p:cNvCxnSpPr/>
            <p:nvPr/>
          </p:nvCxnSpPr>
          <p:spPr>
            <a:xfrm rot="5400000">
              <a:off x="6738734" y="2242140"/>
              <a:ext cx="4505732" cy="1588"/>
            </a:xfrm>
            <a:prstGeom prst="line">
              <a:avLst/>
            </a:prstGeom>
            <a:ln w="15875">
              <a:solidFill>
                <a:schemeClr val="accent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3" name="Straight Connector 82"/>
            <p:cNvCxnSpPr/>
            <p:nvPr/>
          </p:nvCxnSpPr>
          <p:spPr>
            <a:xfrm rot="5400000">
              <a:off x="3728835" y="2204312"/>
              <a:ext cx="4505731" cy="76200"/>
            </a:xfrm>
            <a:prstGeom prst="line">
              <a:avLst/>
            </a:prstGeom>
            <a:ln w="38100">
              <a:solidFill>
                <a:schemeClr val="accent1">
                  <a:alpha val="47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4" name="Straight Connector 83"/>
            <p:cNvCxnSpPr/>
            <p:nvPr/>
          </p:nvCxnSpPr>
          <p:spPr>
            <a:xfrm rot="16200000" flipH="1">
              <a:off x="4224135" y="2166212"/>
              <a:ext cx="4505731" cy="152400"/>
            </a:xfrm>
            <a:prstGeom prst="line">
              <a:avLst/>
            </a:prstGeom>
            <a:ln w="47625">
              <a:solidFill>
                <a:schemeClr val="accent1">
                  <a:alpha val="63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5" name="Straight Connector 84"/>
            <p:cNvCxnSpPr/>
            <p:nvPr/>
          </p:nvCxnSpPr>
          <p:spPr>
            <a:xfrm rot="16200000" flipH="1">
              <a:off x="4414635" y="2051912"/>
              <a:ext cx="4505731" cy="381000"/>
            </a:xfrm>
            <a:prstGeom prst="line">
              <a:avLst/>
            </a:prstGeom>
            <a:ln w="19050">
              <a:solidFill>
                <a:schemeClr val="accent1">
                  <a:alpha val="58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6" name="Straight Connector 85"/>
            <p:cNvCxnSpPr/>
            <p:nvPr/>
          </p:nvCxnSpPr>
          <p:spPr>
            <a:xfrm rot="5400000">
              <a:off x="3309735" y="2090012"/>
              <a:ext cx="4505731" cy="304800"/>
            </a:xfrm>
            <a:prstGeom prst="line">
              <a:avLst/>
            </a:prstGeom>
            <a:ln w="47625">
              <a:solidFill>
                <a:schemeClr val="accent1">
                  <a:alpha val="63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7" name="Straight Connector 86"/>
            <p:cNvCxnSpPr/>
            <p:nvPr/>
          </p:nvCxnSpPr>
          <p:spPr>
            <a:xfrm rot="16200000" flipH="1">
              <a:off x="4324148" y="2066200"/>
              <a:ext cx="4505731" cy="352425"/>
            </a:xfrm>
            <a:prstGeom prst="line">
              <a:avLst/>
            </a:prstGeom>
            <a:ln w="15875">
              <a:solidFill>
                <a:schemeClr val="accent1">
                  <a:alpha val="72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8" name="Straight Connector 87"/>
            <p:cNvCxnSpPr/>
            <p:nvPr/>
          </p:nvCxnSpPr>
          <p:spPr>
            <a:xfrm rot="5400000">
              <a:off x="4948035" y="2051912"/>
              <a:ext cx="4505731" cy="3810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9" name="Straight Connector 88"/>
            <p:cNvCxnSpPr/>
            <p:nvPr/>
          </p:nvCxnSpPr>
          <p:spPr>
            <a:xfrm rot="5400000">
              <a:off x="5405235" y="1747112"/>
              <a:ext cx="4505731" cy="990600"/>
            </a:xfrm>
            <a:prstGeom prst="line">
              <a:avLst/>
            </a:prstGeom>
            <a:ln w="28575">
              <a:solidFill>
                <a:schemeClr val="accent1">
                  <a:alpha val="58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0" name="Straight Connector 89"/>
            <p:cNvCxnSpPr/>
            <p:nvPr/>
          </p:nvCxnSpPr>
          <p:spPr>
            <a:xfrm rot="16200000" flipH="1">
              <a:off x="2547735" y="2013814"/>
              <a:ext cx="4505731" cy="457199"/>
            </a:xfrm>
            <a:prstGeom prst="line">
              <a:avLst/>
            </a:prstGeom>
            <a:ln w="38100">
              <a:solidFill>
                <a:schemeClr val="accent1">
                  <a:alpha val="47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94" name="Rectangle 93"/>
          <p:cNvSpPr/>
          <p:nvPr/>
        </p:nvSpPr>
        <p:spPr>
          <a:xfrm>
            <a:off x="0" y="4311168"/>
            <a:ext cx="9144000" cy="1905000"/>
          </a:xfrm>
          <a:prstGeom prst="rect">
            <a:avLst/>
          </a:prstGeom>
          <a:solidFill>
            <a:schemeClr val="accent1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n-US" kern="1200">
              <a:solidFill>
                <a:prstClr val="white"/>
              </a:solidFill>
              <a:latin typeface="Tw Cen MT"/>
              <a:ea typeface="+mn-ea"/>
              <a:cs typeface="+mn-cs"/>
            </a:endParaRPr>
          </a:p>
        </p:txBody>
      </p:sp>
      <p:cxnSp>
        <p:nvCxnSpPr>
          <p:cNvPr id="96" name="Straight Connector 95"/>
          <p:cNvCxnSpPr/>
          <p:nvPr/>
        </p:nvCxnSpPr>
        <p:spPr>
          <a:xfrm>
            <a:off x="0" y="4387368"/>
            <a:ext cx="9144000" cy="1588"/>
          </a:xfrm>
          <a:prstGeom prst="line">
            <a:avLst/>
          </a:prstGeom>
          <a:ln w="1905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7" name="Straight Connector 96"/>
          <p:cNvCxnSpPr/>
          <p:nvPr/>
        </p:nvCxnSpPr>
        <p:spPr>
          <a:xfrm>
            <a:off x="0" y="6138380"/>
            <a:ext cx="9144000" cy="1588"/>
          </a:xfrm>
          <a:prstGeom prst="line">
            <a:avLst/>
          </a:prstGeom>
          <a:ln w="1905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5621364"/>
            <a:ext cx="8305800" cy="414649"/>
          </a:xfrm>
        </p:spPr>
        <p:txBody>
          <a:bodyPr anchor="t"/>
          <a:lstStyle>
            <a:lvl1pPr marL="0" indent="0">
              <a:buNone/>
              <a:defRPr sz="2000">
                <a:solidFill>
                  <a:srgbClr val="FFFFFF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95" name="Title 94"/>
          <p:cNvSpPr>
            <a:spLocks noGrp="1"/>
          </p:cNvSpPr>
          <p:nvPr>
            <p:ph type="title"/>
          </p:nvPr>
        </p:nvSpPr>
        <p:spPr>
          <a:xfrm>
            <a:off x="457200" y="4463568"/>
            <a:ext cx="8305800" cy="114300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5BF3CF-A99F-4DEB-B0C4-320D172CB86F}" type="datetimeFigureOut">
              <a:rPr lang="ru-RU" smtClean="0"/>
              <a:pPr/>
              <a:t>19.11.2014</a:t>
            </a:fld>
            <a:endParaRPr lang="ru-RU"/>
          </a:p>
        </p:txBody>
      </p:sp>
      <p:sp>
        <p:nvSpPr>
          <p:cNvPr id="91" name="Footer Placeholder 90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2" name="Slide Number Placeholder 9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D25CC3-733C-4027-BD4E-FBB70D3F9257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5BF3CF-A99F-4DEB-B0C4-320D172CB86F}" type="datetimeFigureOut">
              <a:rPr lang="ru-RU" smtClean="0"/>
              <a:pPr/>
              <a:t>19.11.2014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D25CC3-733C-4027-BD4E-FBB70D3F9257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 algn="ctr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 algn="ctr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5BF3CF-A99F-4DEB-B0C4-320D172CB86F}" type="datetimeFigureOut">
              <a:rPr lang="ru-RU" smtClean="0"/>
              <a:pPr/>
              <a:t>19.11.2014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D25CC3-733C-4027-BD4E-FBB70D3F9257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5BF3CF-A99F-4DEB-B0C4-320D172CB86F}" type="datetimeFigureOut">
              <a:rPr lang="ru-RU" smtClean="0"/>
              <a:pPr/>
              <a:t>19.11.2014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D25CC3-733C-4027-BD4E-FBB70D3F9257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5BF3CF-A99F-4DEB-B0C4-320D172CB86F}" type="datetimeFigureOut">
              <a:rPr lang="ru-RU" smtClean="0"/>
              <a:pPr/>
              <a:t>19.11.2014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D25CC3-733C-4027-BD4E-FBB70D3F9257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200400" y="273050"/>
            <a:ext cx="548640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5BF3CF-A99F-4DEB-B0C4-320D172CB86F}" type="datetimeFigureOut">
              <a:rPr lang="ru-RU" smtClean="0"/>
              <a:pPr/>
              <a:t>19.11.2014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D25CC3-733C-4027-BD4E-FBB70D3F9257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37" name="Rectangle 36"/>
          <p:cNvSpPr/>
          <p:nvPr/>
        </p:nvSpPr>
        <p:spPr>
          <a:xfrm>
            <a:off x="0" y="1563624"/>
            <a:ext cx="2761488" cy="3313176"/>
          </a:xfrm>
          <a:prstGeom prst="rect">
            <a:avLst/>
          </a:prstGeom>
          <a:solidFill>
            <a:schemeClr val="accent1"/>
          </a:solidFill>
          <a:ln>
            <a:noFill/>
          </a:ln>
          <a:effectLst>
            <a:outerShdw blurRad="50800" dist="38100" dir="2700000" algn="ctr" rotWithShape="0">
              <a:srgbClr val="000000">
                <a:alpha val="40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n-US" kern="1200">
              <a:solidFill>
                <a:prstClr val="white"/>
              </a:solidFill>
              <a:latin typeface="Tw Cen MT"/>
              <a:ea typeface="+mn-ea"/>
              <a:cs typeface="+mn-cs"/>
            </a:endParaRPr>
          </a:p>
        </p:txBody>
      </p:sp>
      <p:cxnSp>
        <p:nvCxnSpPr>
          <p:cNvPr id="39" name="Straight Connector 38"/>
          <p:cNvCxnSpPr/>
          <p:nvPr/>
        </p:nvCxnSpPr>
        <p:spPr>
          <a:xfrm rot="5400000">
            <a:off x="1128157" y="3221339"/>
            <a:ext cx="3017520" cy="794"/>
          </a:xfrm>
          <a:prstGeom prst="line">
            <a:avLst/>
          </a:prstGeom>
          <a:ln w="1905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1" name="Straight Connector 40"/>
          <p:cNvCxnSpPr/>
          <p:nvPr/>
        </p:nvCxnSpPr>
        <p:spPr>
          <a:xfrm>
            <a:off x="0" y="1712976"/>
            <a:ext cx="2651760" cy="1588"/>
          </a:xfrm>
          <a:prstGeom prst="line">
            <a:avLst/>
          </a:prstGeom>
          <a:ln w="1905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3" name="Straight Connector 42"/>
          <p:cNvCxnSpPr/>
          <p:nvPr/>
        </p:nvCxnSpPr>
        <p:spPr>
          <a:xfrm>
            <a:off x="0" y="4733544"/>
            <a:ext cx="2651760" cy="1588"/>
          </a:xfrm>
          <a:prstGeom prst="line">
            <a:avLst/>
          </a:prstGeom>
          <a:ln w="1905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2400" y="1901952"/>
            <a:ext cx="2377440" cy="1371600"/>
          </a:xfrm>
        </p:spPr>
        <p:txBody>
          <a:bodyPr anchor="b">
            <a:normAutofit/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tabLst>
                <a:tab pos="3830638" algn="l"/>
              </a:tabLst>
              <a:defRPr lang="en-US" sz="2600" b="1" kern="1200" cap="none" spc="20" baseline="0" dirty="0">
                <a:ln w="12700" cmpd="sng">
                  <a:solidFill>
                    <a:schemeClr val="accent6">
                      <a:satMod val="120000"/>
                      <a:shade val="80000"/>
                    </a:schemeClr>
                  </a:solidFill>
                  <a:prstDash val="solid"/>
                </a:ln>
                <a:solidFill>
                  <a:schemeClr val="accent6">
                    <a:tint val="1000"/>
                  </a:schemeClr>
                </a:solidFill>
                <a:effectLst>
                  <a:glow rad="53100">
                    <a:schemeClr val="accent6">
                      <a:satMod val="180000"/>
                      <a:alpha val="30000"/>
                    </a:schemeClr>
                  </a:glo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52400" y="3273552"/>
            <a:ext cx="2377440" cy="1371600"/>
          </a:xfrm>
        </p:spPr>
        <p:txBody>
          <a:bodyPr>
            <a:normAutofit/>
          </a:bodyPr>
          <a:lstStyle>
            <a:lvl1pPr marL="0" indent="0">
              <a:buNone/>
              <a:defRPr sz="18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3200400" y="381000"/>
            <a:ext cx="5562600" cy="5638800"/>
          </a:xfrm>
          <a:solidFill>
            <a:schemeClr val="bg2"/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5BF3CF-A99F-4DEB-B0C4-320D172CB86F}" type="datetimeFigureOut">
              <a:rPr lang="ru-RU" smtClean="0"/>
              <a:pPr/>
              <a:t>19.11.2014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D25CC3-733C-4027-BD4E-FBB70D3F9257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33" name="Rectangle 32"/>
          <p:cNvSpPr/>
          <p:nvPr/>
        </p:nvSpPr>
        <p:spPr>
          <a:xfrm>
            <a:off x="0" y="1563624"/>
            <a:ext cx="2761488" cy="3313176"/>
          </a:xfrm>
          <a:prstGeom prst="rect">
            <a:avLst/>
          </a:prstGeom>
          <a:solidFill>
            <a:schemeClr val="accent1"/>
          </a:solidFill>
          <a:ln>
            <a:noFill/>
          </a:ln>
          <a:effectLst>
            <a:outerShdw blurRad="50800" dist="38100" dir="2700000" algn="ctr" rotWithShape="0">
              <a:srgbClr val="000000">
                <a:alpha val="40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n-US" kern="1200">
              <a:solidFill>
                <a:prstClr val="white"/>
              </a:solidFill>
              <a:latin typeface="Tw Cen MT"/>
              <a:ea typeface="+mn-ea"/>
              <a:cs typeface="+mn-cs"/>
            </a:endParaRPr>
          </a:p>
        </p:txBody>
      </p:sp>
      <p:cxnSp>
        <p:nvCxnSpPr>
          <p:cNvPr id="34" name="Straight Connector 33"/>
          <p:cNvCxnSpPr/>
          <p:nvPr/>
        </p:nvCxnSpPr>
        <p:spPr>
          <a:xfrm rot="5400000">
            <a:off x="1128157" y="3221339"/>
            <a:ext cx="3017520" cy="794"/>
          </a:xfrm>
          <a:prstGeom prst="line">
            <a:avLst/>
          </a:prstGeom>
          <a:ln w="1905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5" name="Straight Connector 34"/>
          <p:cNvCxnSpPr/>
          <p:nvPr/>
        </p:nvCxnSpPr>
        <p:spPr>
          <a:xfrm>
            <a:off x="0" y="1712976"/>
            <a:ext cx="2651760" cy="1588"/>
          </a:xfrm>
          <a:prstGeom prst="line">
            <a:avLst/>
          </a:prstGeom>
          <a:ln w="1905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0" name="Straight Connector 59"/>
          <p:cNvCxnSpPr/>
          <p:nvPr/>
        </p:nvCxnSpPr>
        <p:spPr>
          <a:xfrm>
            <a:off x="0" y="4733544"/>
            <a:ext cx="2651760" cy="1588"/>
          </a:xfrm>
          <a:prstGeom prst="line">
            <a:avLst/>
          </a:prstGeom>
          <a:ln w="1905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5448" y="1905000"/>
            <a:ext cx="2377440" cy="1371600"/>
          </a:xfrm>
        </p:spPr>
        <p:txBody>
          <a:bodyPr anchor="b">
            <a:normAutofit/>
          </a:bodyPr>
          <a:lstStyle>
            <a:lvl1pPr algn="l">
              <a:defRPr sz="2600" b="1" cap="none" spc="20" baseline="0">
                <a:ln w="12700" cmpd="sng">
                  <a:solidFill>
                    <a:schemeClr val="accent6">
                      <a:satMod val="120000"/>
                      <a:shade val="80000"/>
                    </a:schemeClr>
                  </a:solidFill>
                  <a:prstDash val="solid"/>
                </a:ln>
                <a:solidFill>
                  <a:schemeClr val="accent6">
                    <a:tint val="1000"/>
                  </a:schemeClr>
                </a:solidFill>
                <a:effectLst>
                  <a:glow rad="53100">
                    <a:schemeClr val="accent6">
                      <a:satMod val="180000"/>
                      <a:alpha val="30000"/>
                    </a:schemeClr>
                  </a:glow>
                </a:effectLst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52400" y="3276600"/>
            <a:ext cx="2377440" cy="1371600"/>
          </a:xfrm>
        </p:spPr>
        <p:txBody>
          <a:bodyPr>
            <a:normAutofit/>
          </a:bodyPr>
          <a:lstStyle>
            <a:lvl1pPr marL="0" indent="0">
              <a:buNone/>
              <a:defRPr sz="18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5BF3CF-A99F-4DEB-B0C4-320D172CB86F}" type="datetimeFigureOut">
              <a:rPr lang="ru-RU" smtClean="0"/>
              <a:pPr/>
              <a:t>19.11.2014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D25CC3-733C-4027-BD4E-FBB70D3F9257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5BF3CF-A99F-4DEB-B0C4-320D172CB86F}" type="datetimeFigureOut">
              <a:rPr lang="ru-RU" smtClean="0"/>
              <a:pPr/>
              <a:t>19.11.2014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D25CC3-733C-4027-BD4E-FBB70D3F9257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0" name="Rectangle 189"/>
          <p:cNvSpPr/>
          <p:nvPr/>
        </p:nvSpPr>
        <p:spPr>
          <a:xfrm>
            <a:off x="149352" y="137160"/>
            <a:ext cx="8869680" cy="6583680"/>
          </a:xfrm>
          <a:prstGeom prst="rect">
            <a:avLst/>
          </a:prstGeom>
          <a:noFill/>
          <a:ln w="19050" cmpd="sng"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n-US" kern="1200">
              <a:solidFill>
                <a:prstClr val="white"/>
              </a:solidFill>
              <a:latin typeface="Tw Cen MT"/>
              <a:ea typeface="+mn-ea"/>
              <a:cs typeface="+mn-cs"/>
            </a:endParaRPr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12408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2"/>
                </a:solidFill>
              </a:defRPr>
            </a:lvl1pPr>
          </a:lstStyle>
          <a:p>
            <a:fld id="{C55BF3CF-A99F-4DEB-B0C4-320D172CB86F}" type="datetimeFigureOut">
              <a:rPr lang="ru-RU" smtClean="0"/>
              <a:pPr/>
              <a:t>19.11.2014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831123" y="6312408"/>
            <a:ext cx="348175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2"/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12408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2"/>
                </a:solidFill>
              </a:defRPr>
            </a:lvl1pPr>
          </a:lstStyle>
          <a:p>
            <a:fld id="{B9D25CC3-733C-4027-BD4E-FBB70D3F9257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709" r:id="rId1"/>
    <p:sldLayoutId id="2147483710" r:id="rId2"/>
    <p:sldLayoutId id="2147483711" r:id="rId3"/>
    <p:sldLayoutId id="2147483712" r:id="rId4"/>
    <p:sldLayoutId id="2147483713" r:id="rId5"/>
    <p:sldLayoutId id="2147483714" r:id="rId6"/>
    <p:sldLayoutId id="2147483715" r:id="rId7"/>
    <p:sldLayoutId id="2147483716" r:id="rId8"/>
    <p:sldLayoutId id="2147483717" r:id="rId9"/>
    <p:sldLayoutId id="2147483718" r:id="rId10"/>
    <p:sldLayoutId id="2147483719" r:id="rId11"/>
  </p:sldLayoutIdLst>
  <p:txStyles>
    <p:titleStyle>
      <a:lvl1pPr algn="l" defTabSz="914400" rtl="0" eaLnBrk="1" latinLnBrk="0" hangingPunct="1">
        <a:spcBef>
          <a:spcPct val="0"/>
        </a:spcBef>
        <a:buNone/>
        <a:tabLst>
          <a:tab pos="3830638" algn="l"/>
        </a:tabLst>
        <a:defRPr sz="3600" b="1" kern="1200" cap="none" spc="50">
          <a:ln w="13335" cmpd="sng">
            <a:solidFill>
              <a:schemeClr val="accent1">
                <a:lumMod val="50000"/>
              </a:schemeClr>
            </a:solidFill>
            <a:prstDash val="solid"/>
          </a:ln>
          <a:solidFill>
            <a:schemeClr val="accent6">
              <a:tint val="1000"/>
            </a:schemeClr>
          </a:solidFill>
          <a:effectLst/>
          <a:latin typeface="+mj-lt"/>
          <a:ea typeface="+mj-ea"/>
          <a:cs typeface="+mj-cs"/>
        </a:defRPr>
      </a:lvl1pPr>
    </p:titleStyle>
    <p:bodyStyle>
      <a:lvl1pPr marL="274320" indent="-274320" algn="l" defTabSz="914400" rtl="0" eaLnBrk="1" latinLnBrk="0" hangingPunct="1">
        <a:spcBef>
          <a:spcPct val="20000"/>
        </a:spcBef>
        <a:buClr>
          <a:schemeClr val="accent1">
            <a:lumMod val="60000"/>
            <a:lumOff val="40000"/>
          </a:schemeClr>
        </a:buClr>
        <a:buFont typeface="Arial" pitchFamily="34" charset="0"/>
        <a:buChar char="•"/>
        <a:defRPr sz="2400" kern="1200">
          <a:solidFill>
            <a:schemeClr val="tx2"/>
          </a:solidFill>
          <a:latin typeface="+mn-lt"/>
          <a:ea typeface="+mn-ea"/>
          <a:cs typeface="+mn-cs"/>
        </a:defRPr>
      </a:lvl1pPr>
      <a:lvl2pPr marL="548640" indent="-182880" algn="l" defTabSz="914400" rtl="0" eaLnBrk="1" latinLnBrk="0" hangingPunct="1">
        <a:spcBef>
          <a:spcPct val="20000"/>
        </a:spcBef>
        <a:buClr>
          <a:schemeClr val="accent1">
            <a:lumMod val="60000"/>
            <a:lumOff val="40000"/>
          </a:schemeClr>
        </a:buClr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28600" algn="l" defTabSz="914400" rtl="0" eaLnBrk="1" latinLnBrk="0" hangingPunct="1">
        <a:spcBef>
          <a:spcPct val="20000"/>
        </a:spcBef>
        <a:buClr>
          <a:schemeClr val="accent2"/>
        </a:buClr>
        <a:buFont typeface="Arial" pitchFamily="34" charset="0"/>
        <a:buChar char="•"/>
        <a:defRPr sz="2000" kern="1200">
          <a:solidFill>
            <a:schemeClr val="tx2"/>
          </a:solidFill>
          <a:latin typeface="+mn-lt"/>
          <a:ea typeface="+mn-ea"/>
          <a:cs typeface="+mn-cs"/>
        </a:defRPr>
      </a:lvl3pPr>
      <a:lvl4pPr marL="1188720" indent="-228600" algn="l" defTabSz="914400" rtl="0" eaLnBrk="1" latinLnBrk="0" hangingPunct="1">
        <a:spcBef>
          <a:spcPct val="20000"/>
        </a:spcBef>
        <a:buClr>
          <a:schemeClr val="accent3"/>
        </a:buClr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463040" indent="-228600" algn="l" defTabSz="914400" rtl="0" eaLnBrk="1" latinLnBrk="0" hangingPunct="1">
        <a:spcBef>
          <a:spcPct val="20000"/>
        </a:spcBef>
        <a:buClr>
          <a:schemeClr val="accent4"/>
        </a:buClr>
        <a:buFont typeface="Arial" pitchFamily="34" charset="0"/>
        <a:buChar char="•"/>
        <a:defRPr sz="1600" kern="1200" baseline="0">
          <a:solidFill>
            <a:schemeClr val="tx2"/>
          </a:solidFill>
          <a:latin typeface="+mn-lt"/>
          <a:ea typeface="+mn-ea"/>
          <a:cs typeface="+mn-cs"/>
        </a:defRPr>
      </a:lvl5pPr>
      <a:lvl6pPr marL="1691640" indent="-182880" algn="l" defTabSz="914400" rtl="0" eaLnBrk="1" latinLnBrk="0" hangingPunct="1">
        <a:spcBef>
          <a:spcPct val="20000"/>
        </a:spcBef>
        <a:buClr>
          <a:schemeClr val="accent5"/>
        </a:buClr>
        <a:buFont typeface="Arial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defTabSz="914400" rtl="0" eaLnBrk="1" latinLnBrk="0" hangingPunct="1">
        <a:spcBef>
          <a:spcPct val="20000"/>
        </a:spcBef>
        <a:buClr>
          <a:schemeClr val="accent6"/>
        </a:buClr>
        <a:buFont typeface="Arial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148840" indent="-182880" algn="l" defTabSz="914400" rtl="0" eaLnBrk="1" latinLnBrk="0" hangingPunct="1">
        <a:spcBef>
          <a:spcPct val="20000"/>
        </a:spcBef>
        <a:buClr>
          <a:schemeClr val="accent3"/>
        </a:buClr>
        <a:buFont typeface="Arial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377440" indent="-182880" algn="l" defTabSz="914400" rtl="0" eaLnBrk="1" latinLnBrk="0" hangingPunct="1">
        <a:spcBef>
          <a:spcPct val="20000"/>
        </a:spcBef>
        <a:buClr>
          <a:schemeClr val="accent6"/>
        </a:buClr>
        <a:buFont typeface="Arial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jpeg"/><Relationship Id="rId3" Type="http://schemas.openxmlformats.org/officeDocument/2006/relationships/image" Target="../media/image2.jpeg"/><Relationship Id="rId7" Type="http://schemas.openxmlformats.org/officeDocument/2006/relationships/image" Target="../media/image6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.jpeg"/><Relationship Id="rId5" Type="http://schemas.openxmlformats.org/officeDocument/2006/relationships/image" Target="../media/image4.jpeg"/><Relationship Id="rId4" Type="http://schemas.openxmlformats.org/officeDocument/2006/relationships/image" Target="../media/image3.jpe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1.jpeg"/><Relationship Id="rId4" Type="http://schemas.openxmlformats.org/officeDocument/2006/relationships/image" Target="../media/image10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5.jpeg"/><Relationship Id="rId4" Type="http://schemas.openxmlformats.org/officeDocument/2006/relationships/image" Target="../media/image14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8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7" Type="http://schemas.openxmlformats.org/officeDocument/2006/relationships/image" Target="../media/image24.jpeg"/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3.jpeg"/><Relationship Id="rId5" Type="http://schemas.openxmlformats.org/officeDocument/2006/relationships/image" Target="../media/image22.jpeg"/><Relationship Id="rId4" Type="http://schemas.openxmlformats.org/officeDocument/2006/relationships/image" Target="../media/image21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jpeg"/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7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jpeg"/><Relationship Id="rId7" Type="http://schemas.openxmlformats.org/officeDocument/2006/relationships/image" Target="../media/image33.jpeg"/><Relationship Id="rId2" Type="http://schemas.openxmlformats.org/officeDocument/2006/relationships/image" Target="../media/image28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2.jpeg"/><Relationship Id="rId5" Type="http://schemas.openxmlformats.org/officeDocument/2006/relationships/image" Target="../media/image31.jpeg"/><Relationship Id="rId4" Type="http://schemas.openxmlformats.org/officeDocument/2006/relationships/image" Target="../media/image30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jpeg"/><Relationship Id="rId2" Type="http://schemas.openxmlformats.org/officeDocument/2006/relationships/image" Target="../media/image34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6.jpe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jpeg"/><Relationship Id="rId2" Type="http://schemas.openxmlformats.org/officeDocument/2006/relationships/image" Target="../media/image37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9.jpeg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4291"/>
            <a:ext cx="7815290" cy="1571635"/>
          </a:xfrm>
        </p:spPr>
        <p:txBody>
          <a:bodyPr/>
          <a:lstStyle/>
          <a:p>
            <a:r>
              <a:rPr lang="ru-RU" dirty="0" smtClean="0"/>
              <a:t>Человек и домашние животные</a:t>
            </a:r>
            <a:endParaRPr lang="ru-RU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>
            <a:normAutofit/>
          </a:bodyPr>
          <a:lstStyle/>
          <a:p>
            <a:pPr algn="r"/>
            <a:r>
              <a:rPr lang="ru-RU" sz="1800" dirty="0" smtClean="0"/>
              <a:t>Кузнецова С.В.</a:t>
            </a:r>
          </a:p>
          <a:p>
            <a:pPr algn="r"/>
            <a:r>
              <a:rPr lang="ru-RU" sz="1800" dirty="0" smtClean="0"/>
              <a:t>Учитель </a:t>
            </a:r>
            <a:r>
              <a:rPr lang="ru-RU" sz="1800" dirty="0" smtClean="0"/>
              <a:t>начальных </a:t>
            </a:r>
            <a:r>
              <a:rPr lang="ru-RU" sz="1800" dirty="0" smtClean="0"/>
              <a:t>классов</a:t>
            </a:r>
          </a:p>
          <a:p>
            <a:pPr algn="r"/>
            <a:r>
              <a:rPr lang="ru-RU" sz="1800" dirty="0" smtClean="0"/>
              <a:t>МБОУ СОШ № 80</a:t>
            </a:r>
            <a:endParaRPr lang="ru-RU" sz="1800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714744" y="214290"/>
            <a:ext cx="5257808" cy="5416569"/>
          </a:xfrm>
        </p:spPr>
        <p:txBody>
          <a:bodyPr>
            <a:normAutofit/>
          </a:bodyPr>
          <a:lstStyle/>
          <a:p>
            <a:endParaRPr lang="ru-RU" dirty="0" smtClean="0"/>
          </a:p>
          <a:p>
            <a:pPr marL="0" indent="0">
              <a:buNone/>
            </a:pPr>
            <a:endParaRPr lang="ru-RU" dirty="0" smtClean="0"/>
          </a:p>
          <a:p>
            <a:pPr marL="0" indent="0">
              <a:buNone/>
            </a:pPr>
            <a:r>
              <a:rPr lang="ru-RU" dirty="0" smtClean="0"/>
              <a:t>В </a:t>
            </a:r>
            <a:r>
              <a:rPr lang="ru-RU" dirty="0" smtClean="0"/>
              <a:t>далёкие-далёкие времена все животные были дикими и первобытные люди только охотились на животных , чтобы добыть себе пропитание и сделать из шкур животных тёплую одежду.</a:t>
            </a:r>
            <a:endParaRPr lang="ru-RU" dirty="0"/>
          </a:p>
        </p:txBody>
      </p:sp>
      <p:pic>
        <p:nvPicPr>
          <p:cNvPr id="4" name="Рисунок 3" descr="images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5286380" y="5286388"/>
            <a:ext cx="3798476" cy="1357322"/>
          </a:xfrm>
          <a:prstGeom prst="rect">
            <a:avLst/>
          </a:prstGeom>
        </p:spPr>
      </p:pic>
      <p:pic>
        <p:nvPicPr>
          <p:cNvPr id="5" name="Рисунок 4" descr="buk2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4000496" y="5643578"/>
            <a:ext cx="1203158" cy="971550"/>
          </a:xfrm>
          <a:prstGeom prst="rect">
            <a:avLst/>
          </a:prstGeom>
        </p:spPr>
      </p:pic>
      <p:pic>
        <p:nvPicPr>
          <p:cNvPr id="6" name="Рисунок 5" descr="images (1)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0" y="3214686"/>
            <a:ext cx="2505075" cy="1828800"/>
          </a:xfrm>
          <a:prstGeom prst="rect">
            <a:avLst/>
          </a:prstGeom>
        </p:spPr>
      </p:pic>
      <p:pic>
        <p:nvPicPr>
          <p:cNvPr id="7" name="Рисунок 6" descr="images (2).jpg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871546" y="1725436"/>
            <a:ext cx="2143108" cy="1426141"/>
          </a:xfrm>
          <a:prstGeom prst="rect">
            <a:avLst/>
          </a:prstGeom>
        </p:spPr>
      </p:pic>
      <p:pic>
        <p:nvPicPr>
          <p:cNvPr id="8" name="Рисунок 7" descr="images (3).jpg"/>
          <p:cNvPicPr>
            <a:picLocks noChangeAspect="1"/>
          </p:cNvPicPr>
          <p:nvPr/>
        </p:nvPicPr>
        <p:blipFill>
          <a:blip r:embed="rId6" cstate="print"/>
          <a:stretch>
            <a:fillRect/>
          </a:stretch>
        </p:blipFill>
        <p:spPr>
          <a:xfrm>
            <a:off x="2071670" y="4805232"/>
            <a:ext cx="1857388" cy="1800363"/>
          </a:xfrm>
          <a:prstGeom prst="rect">
            <a:avLst/>
          </a:prstGeom>
        </p:spPr>
      </p:pic>
      <p:pic>
        <p:nvPicPr>
          <p:cNvPr id="9" name="Рисунок 8" descr="images (4).jpg"/>
          <p:cNvPicPr>
            <a:picLocks noChangeAspect="1"/>
          </p:cNvPicPr>
          <p:nvPr/>
        </p:nvPicPr>
        <p:blipFill>
          <a:blip r:embed="rId7" cstate="print"/>
          <a:stretch>
            <a:fillRect/>
          </a:stretch>
        </p:blipFill>
        <p:spPr>
          <a:xfrm>
            <a:off x="0" y="5214950"/>
            <a:ext cx="1943100" cy="1447800"/>
          </a:xfrm>
          <a:prstGeom prst="rect">
            <a:avLst/>
          </a:prstGeom>
        </p:spPr>
      </p:pic>
      <p:pic>
        <p:nvPicPr>
          <p:cNvPr id="10" name="Рисунок 9" descr="images (5).jpg"/>
          <p:cNvPicPr>
            <a:picLocks noChangeAspect="1"/>
          </p:cNvPicPr>
          <p:nvPr/>
        </p:nvPicPr>
        <p:blipFill>
          <a:blip r:embed="rId8" cstate="print"/>
          <a:stretch>
            <a:fillRect/>
          </a:stretch>
        </p:blipFill>
        <p:spPr>
          <a:xfrm>
            <a:off x="1" y="1"/>
            <a:ext cx="2428860" cy="1616296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500034" y="785795"/>
            <a:ext cx="3786214" cy="3643338"/>
          </a:xfrm>
        </p:spPr>
        <p:txBody>
          <a:bodyPr>
            <a:normAutofit/>
          </a:bodyPr>
          <a:lstStyle/>
          <a:p>
            <a:r>
              <a:rPr lang="ru-RU" sz="1600" dirty="0" smtClean="0"/>
              <a:t>Я верный человека  друг.</a:t>
            </a:r>
            <a:br>
              <a:rPr lang="ru-RU" sz="1600" dirty="0" smtClean="0"/>
            </a:br>
            <a:r>
              <a:rPr lang="ru-RU" sz="1600" dirty="0" smtClean="0"/>
              <a:t>Имею множество заслуг.</a:t>
            </a:r>
            <a:br>
              <a:rPr lang="ru-RU" sz="1600" dirty="0" smtClean="0"/>
            </a:br>
            <a:r>
              <a:rPr lang="ru-RU" sz="1600" dirty="0" smtClean="0"/>
              <a:t>На цепь привязан во дворе.</a:t>
            </a:r>
            <a:br>
              <a:rPr lang="ru-RU" sz="1600" dirty="0" smtClean="0"/>
            </a:br>
            <a:r>
              <a:rPr lang="ru-RU" sz="1600" dirty="0" smtClean="0"/>
              <a:t>Зимою сплю я в конуре.</a:t>
            </a:r>
            <a:br>
              <a:rPr lang="ru-RU" sz="1600" dirty="0" smtClean="0"/>
            </a:br>
            <a:r>
              <a:rPr lang="ru-RU" sz="1600" dirty="0" smtClean="0"/>
              <a:t>Охочусь с другом на волков.</a:t>
            </a:r>
            <a:br>
              <a:rPr lang="ru-RU" sz="1600" dirty="0" smtClean="0"/>
            </a:br>
            <a:r>
              <a:rPr lang="ru-RU" sz="1600" dirty="0" smtClean="0"/>
              <a:t>Пасу на пастбище коров.</a:t>
            </a:r>
            <a:br>
              <a:rPr lang="ru-RU" sz="1600" dirty="0" smtClean="0"/>
            </a:br>
            <a:r>
              <a:rPr lang="ru-RU" sz="1600" dirty="0" smtClean="0"/>
              <a:t>Бегу по тундре вековой</a:t>
            </a:r>
            <a:br>
              <a:rPr lang="ru-RU" sz="1600" dirty="0" smtClean="0"/>
            </a:br>
            <a:r>
              <a:rPr lang="ru-RU" sz="1600" dirty="0" smtClean="0"/>
              <a:t>в упряжке, снежною зимой. </a:t>
            </a:r>
            <a:br>
              <a:rPr lang="ru-RU" sz="1600" dirty="0" smtClean="0"/>
            </a:br>
            <a:r>
              <a:rPr lang="ru-RU" sz="1600" dirty="0" smtClean="0"/>
              <a:t>Я в мире лучшая служака.</a:t>
            </a:r>
            <a:br>
              <a:rPr lang="ru-RU" sz="1600" dirty="0" smtClean="0"/>
            </a:br>
            <a:r>
              <a:rPr lang="ru-RU" sz="1600" dirty="0" smtClean="0"/>
              <a:t>Кто я? Ты угадал  </a:t>
            </a:r>
            <a:endParaRPr lang="ru-RU" sz="1600" dirty="0"/>
          </a:p>
        </p:txBody>
      </p:sp>
      <p:pic>
        <p:nvPicPr>
          <p:cNvPr id="4" name="Содержимое 3" descr="собака1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4109910" y="428604"/>
            <a:ext cx="4765116" cy="3571900"/>
          </a:xfrm>
          <a:prstGeom prst="rect">
            <a:avLst/>
          </a:prstGeom>
        </p:spPr>
      </p:pic>
      <p:pic>
        <p:nvPicPr>
          <p:cNvPr id="5" name="Рисунок 4" descr="images (31)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6429388" y="4357694"/>
            <a:ext cx="2314575" cy="1981200"/>
          </a:xfrm>
          <a:prstGeom prst="rect">
            <a:avLst/>
          </a:prstGeom>
        </p:spPr>
      </p:pic>
      <p:pic>
        <p:nvPicPr>
          <p:cNvPr id="6" name="Рисунок 5" descr="images (32)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500034" y="4572008"/>
            <a:ext cx="2466975" cy="1847850"/>
          </a:xfrm>
          <a:prstGeom prst="rect">
            <a:avLst/>
          </a:prstGeom>
        </p:spPr>
      </p:pic>
      <p:pic>
        <p:nvPicPr>
          <p:cNvPr id="7" name="Рисунок 6" descr="images (33).jpg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3428992" y="4500570"/>
            <a:ext cx="2466975" cy="1847850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251520" y="3717032"/>
            <a:ext cx="36004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3600" b="1" dirty="0" smtClean="0"/>
              <a:t>собака</a:t>
            </a:r>
            <a:endParaRPr lang="ru-RU" sz="3600" b="1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4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7" dur="1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  <p:par>
                                <p:cTn id="8" presetID="24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10" dur="1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  <p:par>
                                <p:cTn id="11" presetID="24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13" dur="1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  <p:par>
                                <p:cTn id="14" presetID="24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16" dur="1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  <p:par>
                                <p:cTn id="17" presetID="24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19" dur="1" fill="hold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Содержимое 3" descr="images (34)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214282" y="1214422"/>
            <a:ext cx="2500330" cy="1966663"/>
          </a:xfrm>
        </p:spPr>
      </p:pic>
      <p:pic>
        <p:nvPicPr>
          <p:cNvPr id="5" name="Рисунок 4" descr="images (1)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214282" y="4429132"/>
            <a:ext cx="2705100" cy="1685925"/>
          </a:xfrm>
          <a:prstGeom prst="rect">
            <a:avLst/>
          </a:prstGeom>
        </p:spPr>
      </p:pic>
      <p:pic>
        <p:nvPicPr>
          <p:cNvPr id="6" name="Рисунок 5" descr="Animals_Dogs__031253_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6500794" y="4643446"/>
            <a:ext cx="2643206" cy="1982405"/>
          </a:xfrm>
          <a:prstGeom prst="rect">
            <a:avLst/>
          </a:prstGeom>
        </p:spPr>
      </p:pic>
      <p:pic>
        <p:nvPicPr>
          <p:cNvPr id="7" name="Рисунок 6" descr="images.jpg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6715140" y="1928802"/>
            <a:ext cx="2228854" cy="2049521"/>
          </a:xfrm>
          <a:prstGeom prst="rect">
            <a:avLst/>
          </a:prstGeom>
        </p:spPr>
      </p:pic>
      <p:sp>
        <p:nvSpPr>
          <p:cNvPr id="8" name="Прямоугольник 7"/>
          <p:cNvSpPr/>
          <p:nvPr/>
        </p:nvSpPr>
        <p:spPr>
          <a:xfrm>
            <a:off x="3143240" y="571480"/>
            <a:ext cx="3571900" cy="59093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 smtClean="0"/>
              <a:t>Древнему человеку во время охоты нужны были помощники. И нашлось такое животное – волк. Волки хорошие охотники и очень верные. Прошло много времени, волки привыкли к человеку. Человек стал их подкармливать и дал теплый дом. Так волки постепенно превратились в собак. Они загоняли для своего хозяина добычу в ловушку. За это человек делился со своими питомцами частью добычи. Когда человек научился разводить скот и сеять зерно, собаки стали пасти стада домашних животных и охранять дома. Именно от волка произошли все породы домашних собак</a:t>
            </a: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4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7" dur="1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  <p:par>
                                <p:cTn id="8" presetID="24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10" dur="1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  <p:par>
                                <p:cTn id="11" presetID="24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13" dur="1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  <p:par>
                                <p:cTn id="14" presetID="24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16" dur="1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Где  живёт домашняя собака?</a:t>
            </a:r>
            <a:endParaRPr lang="ru-RU" dirty="0"/>
          </a:p>
        </p:txBody>
      </p:sp>
      <p:pic>
        <p:nvPicPr>
          <p:cNvPr id="4" name="Содержимое 3" descr="images (39)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357158" y="2357430"/>
            <a:ext cx="4357709" cy="3366544"/>
          </a:xfrm>
        </p:spPr>
      </p:pic>
      <p:pic>
        <p:nvPicPr>
          <p:cNvPr id="5" name="Рисунок 4" descr="images (1)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6429388" y="1571612"/>
            <a:ext cx="1895475" cy="2409825"/>
          </a:xfrm>
          <a:prstGeom prst="rect">
            <a:avLst/>
          </a:prstGeom>
        </p:spPr>
      </p:pic>
      <p:pic>
        <p:nvPicPr>
          <p:cNvPr id="6" name="Рисунок 5" descr="images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5929322" y="4429132"/>
            <a:ext cx="2333625" cy="1952625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4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7" dur="1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  <p:par>
                                <p:cTn id="8" presetID="24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10" dur="1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  <p:par>
                                <p:cTn id="11" presetID="24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13" dur="1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 smtClean="0"/>
              <a:t>А как собака помогает человеку сейчас?</a:t>
            </a:r>
            <a:endParaRPr lang="ru-RU" dirty="0"/>
          </a:p>
        </p:txBody>
      </p:sp>
      <p:pic>
        <p:nvPicPr>
          <p:cNvPr id="4" name="Содержимое 3" descr="images (35)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414308" y="1714488"/>
            <a:ext cx="1847850" cy="2476500"/>
          </a:xfrm>
        </p:spPr>
      </p:pic>
      <p:pic>
        <p:nvPicPr>
          <p:cNvPr id="5" name="Рисунок 4" descr="images (36)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3214678" y="1857364"/>
            <a:ext cx="2381250" cy="1914525"/>
          </a:xfrm>
          <a:prstGeom prst="rect">
            <a:avLst/>
          </a:prstGeom>
        </p:spPr>
      </p:pic>
      <p:pic>
        <p:nvPicPr>
          <p:cNvPr id="6" name="Рисунок 5" descr="images (37)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6215074" y="1714488"/>
            <a:ext cx="2552700" cy="1790700"/>
          </a:xfrm>
          <a:prstGeom prst="rect">
            <a:avLst/>
          </a:prstGeom>
        </p:spPr>
      </p:pic>
      <p:pic>
        <p:nvPicPr>
          <p:cNvPr id="7" name="Рисунок 6" descr="images (40).jpg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357158" y="4645784"/>
            <a:ext cx="1905000" cy="1752600"/>
          </a:xfrm>
          <a:prstGeom prst="rect">
            <a:avLst/>
          </a:prstGeom>
        </p:spPr>
      </p:pic>
      <p:pic>
        <p:nvPicPr>
          <p:cNvPr id="8" name="Рисунок 7" descr="images (38).jpg"/>
          <p:cNvPicPr>
            <a:picLocks noChangeAspect="1"/>
          </p:cNvPicPr>
          <p:nvPr/>
        </p:nvPicPr>
        <p:blipFill>
          <a:blip r:embed="rId6" cstate="print"/>
          <a:stretch>
            <a:fillRect/>
          </a:stretch>
        </p:blipFill>
        <p:spPr>
          <a:xfrm>
            <a:off x="3428992" y="4357694"/>
            <a:ext cx="2390775" cy="1905000"/>
          </a:xfrm>
          <a:prstGeom prst="rect">
            <a:avLst/>
          </a:prstGeom>
        </p:spPr>
      </p:pic>
      <p:pic>
        <p:nvPicPr>
          <p:cNvPr id="10" name="Рисунок 9" descr="119px-41г_бта_с1.jpg"/>
          <p:cNvPicPr>
            <a:picLocks noChangeAspect="1"/>
          </p:cNvPicPr>
          <p:nvPr/>
        </p:nvPicPr>
        <p:blipFill>
          <a:blip r:embed="rId7" cstate="print"/>
          <a:stretch>
            <a:fillRect/>
          </a:stretch>
        </p:blipFill>
        <p:spPr>
          <a:xfrm>
            <a:off x="6574637" y="4202203"/>
            <a:ext cx="1783577" cy="1798565"/>
          </a:xfrm>
          <a:prstGeom prst="rect">
            <a:avLst/>
          </a:prstGeom>
        </p:spPr>
      </p:pic>
      <p:sp>
        <p:nvSpPr>
          <p:cNvPr id="9" name="TextBox 8"/>
          <p:cNvSpPr txBox="1"/>
          <p:nvPr/>
        </p:nvSpPr>
        <p:spPr>
          <a:xfrm>
            <a:off x="357158" y="4173028"/>
            <a:ext cx="178595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dirty="0" smtClean="0"/>
              <a:t>охраняет</a:t>
            </a:r>
            <a:endParaRPr lang="ru-RU" dirty="0"/>
          </a:p>
        </p:txBody>
      </p:sp>
      <p:sp>
        <p:nvSpPr>
          <p:cNvPr id="11" name="TextBox 10"/>
          <p:cNvSpPr txBox="1"/>
          <p:nvPr/>
        </p:nvSpPr>
        <p:spPr>
          <a:xfrm>
            <a:off x="571472" y="6286520"/>
            <a:ext cx="142876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dirty="0" smtClean="0"/>
              <a:t>охотится</a:t>
            </a:r>
            <a:endParaRPr lang="ru-RU" dirty="0"/>
          </a:p>
        </p:txBody>
      </p:sp>
      <p:sp>
        <p:nvSpPr>
          <p:cNvPr id="12" name="TextBox 11"/>
          <p:cNvSpPr txBox="1"/>
          <p:nvPr/>
        </p:nvSpPr>
        <p:spPr>
          <a:xfrm>
            <a:off x="3857620" y="6286520"/>
            <a:ext cx="178595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dirty="0" smtClean="0"/>
              <a:t>пасёт скот</a:t>
            </a:r>
            <a:endParaRPr lang="ru-RU" dirty="0"/>
          </a:p>
        </p:txBody>
      </p:sp>
      <p:sp>
        <p:nvSpPr>
          <p:cNvPr id="13" name="TextBox 12"/>
          <p:cNvSpPr txBox="1"/>
          <p:nvPr/>
        </p:nvSpPr>
        <p:spPr>
          <a:xfrm>
            <a:off x="6500826" y="3643314"/>
            <a:ext cx="214314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/>
              <a:t>Помогает слепым</a:t>
            </a:r>
            <a:endParaRPr lang="ru-RU" dirty="0"/>
          </a:p>
        </p:txBody>
      </p:sp>
      <p:sp>
        <p:nvSpPr>
          <p:cNvPr id="14" name="TextBox 13"/>
          <p:cNvSpPr txBox="1"/>
          <p:nvPr/>
        </p:nvSpPr>
        <p:spPr>
          <a:xfrm>
            <a:off x="6357950" y="6215082"/>
            <a:ext cx="214314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/>
              <a:t>Спасает людей</a:t>
            </a:r>
            <a:endParaRPr lang="ru-RU" dirty="0"/>
          </a:p>
        </p:txBody>
      </p:sp>
      <p:sp>
        <p:nvSpPr>
          <p:cNvPr id="15" name="TextBox 14"/>
          <p:cNvSpPr txBox="1"/>
          <p:nvPr/>
        </p:nvSpPr>
        <p:spPr>
          <a:xfrm>
            <a:off x="3714744" y="3929066"/>
            <a:ext cx="164307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dirty="0" smtClean="0"/>
              <a:t>защищает</a:t>
            </a: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4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7" dur="1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  <p:par>
                                <p:cTn id="8" presetID="24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10" dur="1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4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15" dur="1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  <p:par>
                                <p:cTn id="16" presetID="24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18" dur="1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4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23" dur="1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  <p:par>
                                <p:cTn id="24" presetID="24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26" dur="1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4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31" dur="1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  <p:par>
                                <p:cTn id="32" presetID="24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34" dur="1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24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39" dur="1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  <p:par>
                                <p:cTn id="40" presetID="24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42" dur="1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24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47" dur="1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  <p:par>
                                <p:cTn id="48" presetID="24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50" dur="1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  <p:bldP spid="11" grpId="0"/>
      <p:bldP spid="12" grpId="0"/>
      <p:bldP spid="13" grpId="0"/>
      <p:bldP spid="14" grpId="0"/>
      <p:bldP spid="15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251520" y="1"/>
            <a:ext cx="8712968" cy="3717031"/>
          </a:xfrm>
        </p:spPr>
        <p:txBody>
          <a:bodyPr>
            <a:normAutofit fontScale="25000" lnSpcReduction="20000"/>
          </a:bodyPr>
          <a:lstStyle/>
          <a:p>
            <a:endParaRPr lang="ru-RU" sz="2400" dirty="0" smtClean="0"/>
          </a:p>
          <a:p>
            <a:r>
              <a:rPr lang="ru-RU" sz="2400" dirty="0" smtClean="0"/>
              <a:t>С </a:t>
            </a:r>
            <a:r>
              <a:rPr lang="ru-RU" sz="6000" dirty="0" smtClean="0"/>
              <a:t> </a:t>
            </a:r>
            <a:r>
              <a:rPr lang="ru-RU" sz="9600" dirty="0" smtClean="0"/>
              <a:t>С давних пор живет рядом с человеком собака. Охраняет его дом, защищает, помогает пасти стадо, охотится на зверя. Каких только собак не бывает - служебные, охотничьи, декоративные и даже беспородные. Все они верно служат человеку. Собака – друг человека. Мы очень любим собак, но они любят нас больше, чем себя.</a:t>
            </a:r>
          </a:p>
          <a:p>
            <a:r>
              <a:rPr lang="ru-RU" sz="9600" dirty="0" smtClean="0"/>
              <a:t>Заслуги собак перед людьми огромны. В знак благодарности нашим верным друзьям поставлены памятники. Во Франции есть памятник сенбернару </a:t>
            </a:r>
            <a:r>
              <a:rPr lang="ru-RU" sz="9600" dirty="0" err="1" smtClean="0"/>
              <a:t>Барри</a:t>
            </a:r>
            <a:r>
              <a:rPr lang="ru-RU" sz="9600" dirty="0" smtClean="0"/>
              <a:t>. Он отыскал и спас в горах сорок замерзающих путников. Итальянцы поставили бронзовый памятник псу по кличке Верный. Он четырнадцать лет подряд изо дня в день встречал на вокзале своего хозяина, погибшего на войне. В Берлине установлен памятник собакам-поводырям.</a:t>
            </a:r>
          </a:p>
          <a:p>
            <a:endParaRPr lang="ru-RU" dirty="0"/>
          </a:p>
        </p:txBody>
      </p:sp>
      <p:pic>
        <p:nvPicPr>
          <p:cNvPr id="4" name="Рисунок 3" descr="images (4)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6444208" y="5132032"/>
            <a:ext cx="2304256" cy="1725968"/>
          </a:xfrm>
          <a:prstGeom prst="rect">
            <a:avLst/>
          </a:prstGeom>
        </p:spPr>
      </p:pic>
      <p:pic>
        <p:nvPicPr>
          <p:cNvPr id="5" name="Рисунок 4" descr="000004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323528" y="5075802"/>
            <a:ext cx="2376264" cy="1782198"/>
          </a:xfrm>
          <a:prstGeom prst="rect">
            <a:avLst/>
          </a:prstGeom>
        </p:spPr>
      </p:pic>
      <p:pic>
        <p:nvPicPr>
          <p:cNvPr id="6" name="Рисунок 5" descr="images (5)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3491880" y="5121399"/>
            <a:ext cx="2083921" cy="1736601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428992" y="274638"/>
            <a:ext cx="3000396" cy="3154362"/>
          </a:xfrm>
        </p:spPr>
        <p:txBody>
          <a:bodyPr>
            <a:normAutofit/>
          </a:bodyPr>
          <a:lstStyle/>
          <a:p>
            <a:r>
              <a:rPr lang="ru-RU" sz="2200" dirty="0" smtClean="0"/>
              <a:t>Ночью он совсем не спит, </a:t>
            </a:r>
            <a:br>
              <a:rPr lang="ru-RU" sz="2200" dirty="0" smtClean="0"/>
            </a:br>
            <a:r>
              <a:rPr lang="ru-RU" sz="2200" dirty="0" smtClean="0"/>
              <a:t>Дом от мышек сторожит, </a:t>
            </a:r>
            <a:br>
              <a:rPr lang="ru-RU" sz="2200" dirty="0" smtClean="0"/>
            </a:br>
            <a:r>
              <a:rPr lang="ru-RU" sz="2200" dirty="0" smtClean="0"/>
              <a:t>Молоко из миски пьёт, </a:t>
            </a:r>
            <a:br>
              <a:rPr lang="ru-RU" sz="2200" dirty="0" smtClean="0"/>
            </a:br>
            <a:r>
              <a:rPr lang="ru-RU" sz="2200" dirty="0" smtClean="0"/>
              <a:t>Ну конечно  это </a:t>
            </a:r>
            <a:r>
              <a:rPr lang="ru-RU" dirty="0" smtClean="0"/>
              <a:t>  </a:t>
            </a:r>
            <a:endParaRPr lang="ru-RU" dirty="0"/>
          </a:p>
        </p:txBody>
      </p:sp>
      <p:pic>
        <p:nvPicPr>
          <p:cNvPr id="5" name="Содержимое 4" descr="images (42)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285720" y="857232"/>
            <a:ext cx="2952750" cy="1552575"/>
          </a:xfrm>
        </p:spPr>
      </p:pic>
      <p:pic>
        <p:nvPicPr>
          <p:cNvPr id="6" name="Рисунок 5" descr="images (43)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6487361" y="642918"/>
            <a:ext cx="2423291" cy="2214578"/>
          </a:xfrm>
          <a:prstGeom prst="rect">
            <a:avLst/>
          </a:prstGeom>
        </p:spPr>
      </p:pic>
      <p:pic>
        <p:nvPicPr>
          <p:cNvPr id="7" name="Рисунок 6" descr="images (44)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6672156" y="3857628"/>
            <a:ext cx="2086098" cy="2857520"/>
          </a:xfrm>
          <a:prstGeom prst="rect">
            <a:avLst/>
          </a:prstGeom>
        </p:spPr>
      </p:pic>
      <p:pic>
        <p:nvPicPr>
          <p:cNvPr id="8" name="Рисунок 7" descr="images (3).jpg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3929058" y="4071942"/>
            <a:ext cx="2191405" cy="2786058"/>
          </a:xfrm>
          <a:prstGeom prst="rect">
            <a:avLst/>
          </a:prstGeom>
        </p:spPr>
      </p:pic>
      <p:pic>
        <p:nvPicPr>
          <p:cNvPr id="9" name="Рисунок 8" descr="images (2).jpg"/>
          <p:cNvPicPr>
            <a:picLocks noChangeAspect="1"/>
          </p:cNvPicPr>
          <p:nvPr/>
        </p:nvPicPr>
        <p:blipFill>
          <a:blip r:embed="rId6" cstate="print"/>
          <a:stretch>
            <a:fillRect/>
          </a:stretch>
        </p:blipFill>
        <p:spPr>
          <a:xfrm>
            <a:off x="428596" y="2786058"/>
            <a:ext cx="2786082" cy="1854011"/>
          </a:xfrm>
          <a:prstGeom prst="rect">
            <a:avLst/>
          </a:prstGeom>
        </p:spPr>
      </p:pic>
      <p:pic>
        <p:nvPicPr>
          <p:cNvPr id="10" name="Рисунок 9" descr="images (4).jpg"/>
          <p:cNvPicPr>
            <a:picLocks noChangeAspect="1"/>
          </p:cNvPicPr>
          <p:nvPr/>
        </p:nvPicPr>
        <p:blipFill>
          <a:blip r:embed="rId7" cstate="print"/>
          <a:stretch>
            <a:fillRect/>
          </a:stretch>
        </p:blipFill>
        <p:spPr>
          <a:xfrm>
            <a:off x="571472" y="4786322"/>
            <a:ext cx="2466975" cy="1847850"/>
          </a:xfrm>
          <a:prstGeom prst="rect">
            <a:avLst/>
          </a:prstGeom>
        </p:spPr>
      </p:pic>
      <p:sp>
        <p:nvSpPr>
          <p:cNvPr id="11" name="TextBox 10"/>
          <p:cNvSpPr txBox="1"/>
          <p:nvPr/>
        </p:nvSpPr>
        <p:spPr>
          <a:xfrm>
            <a:off x="3995936" y="3212976"/>
            <a:ext cx="208823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3600" b="1" dirty="0" smtClean="0"/>
              <a:t>кот</a:t>
            </a:r>
            <a:endParaRPr lang="ru-RU" sz="3600" b="1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4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7" dur="1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  <p:par>
                                <p:cTn id="8" presetID="24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10" dur="1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  <p:par>
                                <p:cTn id="11" presetID="24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13" dur="1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  <p:par>
                                <p:cTn id="14" presetID="24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16" dur="1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  <p:par>
                                <p:cTn id="17" presetID="24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19" dur="1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  <p:par>
                                <p:cTn id="20" presetID="24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22" dur="1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  <p:par>
                                <p:cTn id="23" presetID="24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25" dur="1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Содержимое 3" descr="images (45)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142845" y="3410287"/>
            <a:ext cx="2967335" cy="2876233"/>
          </a:xfrm>
        </p:spPr>
      </p:pic>
      <p:pic>
        <p:nvPicPr>
          <p:cNvPr id="5" name="Рисунок 4" descr="images (5)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5481464" y="285729"/>
            <a:ext cx="3438710" cy="2143140"/>
          </a:xfrm>
          <a:prstGeom prst="rect">
            <a:avLst/>
          </a:prstGeom>
        </p:spPr>
      </p:pic>
      <p:pic>
        <p:nvPicPr>
          <p:cNvPr id="6" name="Рисунок 5" descr="images (6)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214282" y="214290"/>
            <a:ext cx="3258788" cy="2286016"/>
          </a:xfrm>
          <a:prstGeom prst="rect">
            <a:avLst/>
          </a:prstGeom>
        </p:spPr>
      </p:pic>
      <p:sp>
        <p:nvSpPr>
          <p:cNvPr id="8" name="Прямоугольник 7"/>
          <p:cNvSpPr/>
          <p:nvPr/>
        </p:nvSpPr>
        <p:spPr>
          <a:xfrm>
            <a:off x="3357554" y="2571745"/>
            <a:ext cx="5500726" cy="424731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 smtClean="0"/>
              <a:t>На свете около 60 разных пород кошек. Но большинство домашних кошек не относятся ни к одной породе. Их просто называют - домашние кошки. Но все они нуждаются в заботе и добром отношении.</a:t>
            </a:r>
          </a:p>
          <a:p>
            <a:r>
              <a:rPr lang="ru-RU" b="1" dirty="0" smtClean="0"/>
              <a:t>Это интересно!</a:t>
            </a:r>
          </a:p>
          <a:p>
            <a:r>
              <a:rPr lang="ru-RU" dirty="0" smtClean="0"/>
              <a:t>Кошки могут находить свой дом за многие километры. Во Франции одна кошка возвратилась домой, пройдя 165 миль за 11 дней. В Италии кошка вернулась в родной дом за 800 километров. В США кот сумел разыскать своего хозяина, который переехал в другой город. Он путешествовал 5 месяцев и прошел больше 4000 километров. Он шел через реки и горы и нашел новый дом хозяина.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Содержимое 3" descr="images (41)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214282" y="214290"/>
            <a:ext cx="4214842" cy="3157062"/>
          </a:xfrm>
        </p:spPr>
      </p:pic>
      <p:pic>
        <p:nvPicPr>
          <p:cNvPr id="5" name="Рисунок 4" descr="загруженное (1)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4929190" y="214290"/>
            <a:ext cx="3967173" cy="2971550"/>
          </a:xfrm>
          <a:prstGeom prst="rect">
            <a:avLst/>
          </a:prstGeom>
        </p:spPr>
      </p:pic>
      <p:pic>
        <p:nvPicPr>
          <p:cNvPr id="6" name="Рисунок 5" descr="загруженное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214282" y="3786190"/>
            <a:ext cx="4229658" cy="2814645"/>
          </a:xfrm>
          <a:prstGeom prst="rect">
            <a:avLst/>
          </a:prstGeom>
        </p:spPr>
      </p:pic>
      <p:sp>
        <p:nvSpPr>
          <p:cNvPr id="7" name="Прямоугольник 6"/>
          <p:cNvSpPr/>
          <p:nvPr/>
        </p:nvSpPr>
        <p:spPr>
          <a:xfrm>
            <a:off x="4643438" y="3500438"/>
            <a:ext cx="4214842" cy="34163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b="1" dirty="0" smtClean="0"/>
              <a:t>Очень долго предки кошек – </a:t>
            </a:r>
            <a:r>
              <a:rPr lang="ru-RU" b="1" dirty="0" err="1" smtClean="0"/>
              <a:t>неофилиды</a:t>
            </a:r>
            <a:r>
              <a:rPr lang="ru-RU" b="1" dirty="0" smtClean="0"/>
              <a:t> – просто жили рядом с человеком. Приручать их стали, когда у человека появились запасы зерна. Заметили, что эти зверьки часто убегали от хранилищ с мышкой в зубах. Человек понял, что они могут быть им полезны и стал подкармливать их.</a:t>
            </a:r>
          </a:p>
          <a:p>
            <a:r>
              <a:rPr lang="ru-RU" b="1" dirty="0" smtClean="0"/>
              <a:t>Так кошки стали помощниками человека</a:t>
            </a:r>
            <a:endParaRPr lang="ru-RU" b="1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 smtClean="0"/>
              <a:t>А что же человек даёт домашним животным?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539552" y="1628800"/>
            <a:ext cx="8229600" cy="4530725"/>
          </a:xfrm>
        </p:spPr>
        <p:txBody>
          <a:bodyPr/>
          <a:lstStyle/>
          <a:p>
            <a:r>
              <a:rPr lang="ru-RU" dirty="0" smtClean="0"/>
              <a:t>Тёплое жилище </a:t>
            </a:r>
          </a:p>
          <a:p>
            <a:r>
              <a:rPr lang="ru-RU" dirty="0" smtClean="0"/>
              <a:t>Человек кормит животных</a:t>
            </a:r>
          </a:p>
          <a:p>
            <a:r>
              <a:rPr lang="ru-RU" dirty="0" smtClean="0"/>
              <a:t>Человек ухаживает за домашними животными: моет, чистит, убирает</a:t>
            </a: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7" dur="1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12" dur="1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17" dur="1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theme/theme1.xml><?xml version="1.0" encoding="utf-8"?>
<a:theme xmlns:a="http://schemas.openxmlformats.org/drawingml/2006/main" name="Паркет">
  <a:themeElements>
    <a:clrScheme name="Паркет">
      <a:dk1>
        <a:sysClr val="windowText" lastClr="000000"/>
      </a:dk1>
      <a:lt1>
        <a:sysClr val="window" lastClr="FFFFFF"/>
      </a:lt1>
      <a:dk2>
        <a:srgbClr val="1D3641"/>
      </a:dk2>
      <a:lt2>
        <a:srgbClr val="DFE6D0"/>
      </a:lt2>
      <a:accent1>
        <a:srgbClr val="759AA5"/>
      </a:accent1>
      <a:accent2>
        <a:srgbClr val="CFC60D"/>
      </a:accent2>
      <a:accent3>
        <a:srgbClr val="99987F"/>
      </a:accent3>
      <a:accent4>
        <a:srgbClr val="90AC97"/>
      </a:accent4>
      <a:accent5>
        <a:srgbClr val="FFAD1C"/>
      </a:accent5>
      <a:accent6>
        <a:srgbClr val="B9AB6F"/>
      </a:accent6>
      <a:hlink>
        <a:srgbClr val="66AACD"/>
      </a:hlink>
      <a:folHlink>
        <a:srgbClr val="809DB3"/>
      </a:folHlink>
    </a:clrScheme>
    <a:fontScheme name="Обычная">
      <a:majorFont>
        <a:latin typeface="Tw Cen MT"/>
        <a:ea typeface=""/>
        <a:cs typeface=""/>
        <a:font script="Grek" typeface="Calibri"/>
        <a:font script="Cyrl" typeface="Calibri"/>
        <a:font script="Jpan" typeface="HG創英角ｺﾞｼｯｸUB"/>
        <a:font script="Hang" typeface="HY얕은샘물M"/>
        <a:font script="Hans" typeface="华文仿宋"/>
        <a:font script="Hant" typeface="微軟正黑體"/>
        <a:font script="Arab" typeface="Arial"/>
        <a:font script="Hebr" typeface="Levenim MT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w Cen MT"/>
        <a:ea typeface=""/>
        <a:cs typeface=""/>
        <a:font script="Grek" typeface="Calibri"/>
        <a:font script="Cyrl" typeface="Calibri"/>
        <a:font script="Jpan" typeface="HG創英角ｺﾞｼｯｸUB"/>
        <a:font script="Hang" typeface="HY얕은샘물M"/>
        <a:font script="Hans" typeface="华文仿宋"/>
        <a:font script="Hant" typeface="微軟正黑體"/>
        <a:font script="Arab" typeface="Arial"/>
        <a:font script="Hebr" typeface="Levenim MT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Паркет">
      <a:fillStyleLst>
        <a:solidFill>
          <a:schemeClr val="phClr"/>
        </a:solidFill>
        <a:gradFill rotWithShape="1">
          <a:gsLst>
            <a:gs pos="0">
              <a:schemeClr val="phClr">
                <a:tint val="79000"/>
                <a:satMod val="180000"/>
              </a:schemeClr>
            </a:gs>
            <a:gs pos="65000">
              <a:schemeClr val="phClr">
                <a:tint val="52000"/>
                <a:satMod val="250000"/>
              </a:schemeClr>
            </a:gs>
            <a:gs pos="100000">
              <a:schemeClr val="phClr">
                <a:tint val="29000"/>
                <a:satMod val="300000"/>
              </a:schemeClr>
            </a:gs>
          </a:gsLst>
          <a:lin ang="16200000" scaled="0"/>
        </a:gradFill>
        <a:gradFill rotWithShape="1">
          <a:gsLst>
            <a:gs pos="0">
              <a:schemeClr val="phClr">
                <a:shade val="15000"/>
                <a:satMod val="180000"/>
              </a:schemeClr>
            </a:gs>
            <a:gs pos="50000">
              <a:schemeClr val="phClr">
                <a:shade val="45000"/>
                <a:satMod val="170000"/>
              </a:schemeClr>
            </a:gs>
            <a:gs pos="70000">
              <a:schemeClr val="phClr">
                <a:tint val="99000"/>
                <a:shade val="65000"/>
                <a:satMod val="155000"/>
              </a:schemeClr>
            </a:gs>
            <a:gs pos="100000">
              <a:schemeClr val="phClr">
                <a:tint val="95500"/>
                <a:shade val="100000"/>
                <a:satMod val="15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63500" dist="25400" dir="5400000" rotWithShape="0">
              <a:srgbClr val="000000">
                <a:alpha val="43000"/>
              </a:srgbClr>
            </a:outerShdw>
          </a:effectLst>
        </a:effectStyle>
        <a:effectStyle>
          <a:effectLst>
            <a:outerShdw blurRad="63500" dist="25400" dir="5400000" rotWithShape="0">
              <a:srgbClr val="000000">
                <a:alpha val="43000"/>
              </a:srgbClr>
            </a:outerShdw>
          </a:effectLst>
          <a:scene3d>
            <a:camera prst="orthographicFront">
              <a:rot lat="0" lon="0" rev="0"/>
            </a:camera>
            <a:lightRig rig="brightRoom" dir="t">
              <a:rot lat="0" lon="0" rev="8700000"/>
            </a:lightRig>
          </a:scene3d>
          <a:sp3d contourW="12700" prstMaterial="dkEdge">
            <a:bevelT w="0" h="0" prst="relaxedInset"/>
            <a:contourClr>
              <a:schemeClr val="phClr">
                <a:shade val="65000"/>
                <a:satMod val="150000"/>
              </a:schemeClr>
            </a:contourClr>
          </a:sp3d>
        </a:effectStyle>
        <a:effectStyle>
          <a:effectLst>
            <a:outerShdw blurRad="63500" dist="25400" dir="5400000" rotWithShape="0">
              <a:srgbClr val="000000">
                <a:alpha val="43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13200000"/>
            </a:lightRig>
          </a:scene3d>
          <a:sp3d prstMaterial="dkEdge">
            <a:bevelT w="63500" h="50800" prst="relaxedInset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85000"/>
                <a:shade val="95000"/>
                <a:satMod val="200000"/>
              </a:schemeClr>
            </a:gs>
            <a:gs pos="53000">
              <a:schemeClr val="phClr">
                <a:shade val="60000"/>
                <a:satMod val="220000"/>
              </a:schemeClr>
            </a:gs>
            <a:gs pos="100000">
              <a:schemeClr val="phClr">
                <a:shade val="45000"/>
                <a:satMod val="220000"/>
              </a:schemeClr>
            </a:gs>
          </a:gsLst>
          <a:lin ang="16200000" scaled="0"/>
        </a:gradFill>
        <a:gradFill rotWithShape="1">
          <a:gsLst>
            <a:gs pos="0">
              <a:schemeClr val="phClr">
                <a:tint val="83000"/>
                <a:shade val="97000"/>
                <a:satMod val="230000"/>
              </a:schemeClr>
            </a:gs>
            <a:gs pos="100000">
              <a:schemeClr val="phClr">
                <a:shade val="35000"/>
                <a:satMod val="250000"/>
              </a:schemeClr>
            </a:gs>
          </a:gsLst>
          <a:path path="circle">
            <a:fillToRect l="15000" t="50000" r="85000" b="6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Thatch</Template>
  <TotalTime>392</TotalTime>
  <Words>486</Words>
  <Application>Microsoft Office PowerPoint</Application>
  <PresentationFormat>Экран (4:3)</PresentationFormat>
  <Paragraphs>32</Paragraphs>
  <Slides>11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11</vt:i4>
      </vt:variant>
    </vt:vector>
  </HeadingPairs>
  <TitlesOfParts>
    <vt:vector size="12" baseType="lpstr">
      <vt:lpstr>Паркет</vt:lpstr>
      <vt:lpstr>Человек и домашние животные</vt:lpstr>
      <vt:lpstr>Презентация PowerPoint</vt:lpstr>
      <vt:lpstr>Презентация PowerPoint</vt:lpstr>
      <vt:lpstr>Презентация PowerPoint</vt:lpstr>
      <vt:lpstr>Где  живёт домашняя собака?</vt:lpstr>
      <vt:lpstr>А как собака помогает человеку сейчас?</vt:lpstr>
      <vt:lpstr>Презентация PowerPoint</vt:lpstr>
      <vt:lpstr>Ночью он совсем не спит,  Дом от мышек сторожит,  Молоко из миски пьёт,  Ну конечно  это   </vt:lpstr>
      <vt:lpstr>Презентация PowerPoint</vt:lpstr>
      <vt:lpstr>Презентация PowerPoint</vt:lpstr>
      <vt:lpstr>А что же человек даёт домашним животным?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Человек и домашние животные</dc:title>
  <dc:creator>Бахарева</dc:creator>
  <cp:lastModifiedBy>user</cp:lastModifiedBy>
  <cp:revision>59</cp:revision>
  <dcterms:created xsi:type="dcterms:W3CDTF">2012-10-08T18:38:55Z</dcterms:created>
  <dcterms:modified xsi:type="dcterms:W3CDTF">2014-11-19T13:20:36Z</dcterms:modified>
</cp:coreProperties>
</file>