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5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90431-AB2C-4018-862C-BBD333B6F661}" type="datetimeFigureOut">
              <a:rPr lang="ru-RU" smtClean="0"/>
              <a:pPr/>
              <a:t>03.03.2013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C6076-F6D7-448F-8CA0-652691A62E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C6076-F6D7-448F-8CA0-652691A62E4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53A2-375C-4C11-9FFA-8266F599B5F2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532E0-C6B9-427F-ACD5-F615F333AAE1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5ED3-19B0-4A75-BC14-A957F01336CB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CE9F243-0523-40EC-932B-70C75DE872A8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67F20-51E0-48AF-883B-5E9BC4CD194C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2D703-B12D-4CB5-AAD5-EEFFDE31BD6E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B5EC-04A7-499C-8A6E-3D16FC427C2F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5259C-87BB-45E4-85D1-ECF970347EEA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41F4F70-99A0-4050-8A84-852D67F5505B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E110E-029D-4DFB-B2D8-7EC3531258DD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449B-1E78-4B18-A87A-C1FA943D8956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7BBB84A-C334-4B07-AB4F-7CDEA099BE08}" type="datetime1">
              <a:rPr lang="ru-RU" smtClean="0"/>
              <a:pPr/>
              <a:t>03.03.2013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6F37DE9-68C1-40BD-9821-DD2C93CBEE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aam.ru/blogs/blog-uchitelja-defektologa/kaly-v-vaze.html" TargetMode="External"/><Relationship Id="rId2" Type="http://schemas.openxmlformats.org/officeDocument/2006/relationships/hyperlink" Target="http://www.maaam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amari02.ru/post21219851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технологии</a:t>
            </a:r>
          </a:p>
          <a:p>
            <a:r>
              <a:rPr lang="ru-RU" dirty="0" smtClean="0"/>
              <a:t>2 класс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Каллы из ватных дисков</a:t>
            </a:r>
            <a:endParaRPr lang="ru-RU" dirty="0"/>
          </a:p>
        </p:txBody>
      </p:sp>
      <p:pic>
        <p:nvPicPr>
          <p:cNvPr id="6" name="Рисунок 5" descr="http://www.maaam.ru/upload/blogs/d054ad4fd1d337b32c54822fc5994e16.jp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3786190"/>
            <a:ext cx="3068323" cy="23574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нам потребуется для работы?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09526" y="990600"/>
            <a:ext cx="2819400" cy="5257800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ru-RU" sz="2000" b="1" dirty="0" smtClean="0">
                <a:solidFill>
                  <a:schemeClr val="tx1"/>
                </a:solidFill>
              </a:rPr>
              <a:t>1. Ватные ушные палочки.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>
                <a:solidFill>
                  <a:schemeClr val="tx1"/>
                </a:solidFill>
              </a:rPr>
              <a:t>2. Ватные диски.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>
                <a:solidFill>
                  <a:schemeClr val="tx1"/>
                </a:solidFill>
              </a:rPr>
              <a:t>3. Цветная бумага зелёного цвета и жёлтого цвета.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>
                <a:solidFill>
                  <a:schemeClr val="tx1"/>
                </a:solidFill>
              </a:rPr>
              <a:t>4. Картон для открытки.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>
                <a:solidFill>
                  <a:schemeClr val="tx1"/>
                </a:solidFill>
              </a:rPr>
              <a:t>5. Салфетка.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>
                <a:solidFill>
                  <a:schemeClr val="tx1"/>
                </a:solidFill>
              </a:rPr>
              <a:t>6. Клей.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>
                <a:solidFill>
                  <a:schemeClr val="tx1"/>
                </a:solidFill>
              </a:rPr>
              <a:t>7. Кисточка.</a:t>
            </a:r>
          </a:p>
          <a:p>
            <a:pPr marL="342900" indent="-342900">
              <a:buFont typeface="+mj-lt"/>
              <a:buAutoNum type="arabicParenR"/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pic>
        <p:nvPicPr>
          <p:cNvPr id="7" name="Picture 2" descr="Каллы из ватных дисков. 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457" b="1457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Изготовление внутренней части цветка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Рисунок 4" descr="http://www.masterskaya-podarkov.com/masterklassy/kally/kally14_11_1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85926"/>
            <a:ext cx="4763135" cy="3568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5286380" y="1785926"/>
            <a:ext cx="328614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Кусочек желтой бумаги размером примерно 5*5 смазываем клеем.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Изготовление внутренней части цветка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7" name="Рисунок 6" descr="http://www.masterskaya-podarkov.com/masterklassy/kally/kally14_11_1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14488"/>
            <a:ext cx="4763135" cy="3568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5286380" y="1739689"/>
            <a:ext cx="342902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Накручиваем его на конец ватной палочки.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Изготовление внутренней части цветка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5286380" y="1739689"/>
            <a:ext cx="342902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Получается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внутренняя часть цветка.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8" name="Рисунок 7" descr="http://www.masterskaya-podarkov.com/masterklassy/kally/kally14_11_1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6"/>
            <a:ext cx="4763135" cy="3568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Изготовление цветка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7" name="Рисунок 6" descr="http://www.masterskaya-podarkov.com/masterklassy/kally/kally14_11_1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14488"/>
            <a:ext cx="4763135" cy="3568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5286380" y="1785926"/>
            <a:ext cx="364330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Получившуюся внутреннюю часть накладываем на ватный диск.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Изготовление цветка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8" name="Рисунок 7" descr="http://www.masterskaya-podarkov.com/masterklassy/kally/kally14_11_1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4763135" cy="3568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5357818" y="1397675"/>
            <a:ext cx="328611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Сворачиваем диск конусом и снизу прихватываем ниткой. Можно скрепить клеем.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Декорирование цветка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5429256" y="1570484"/>
            <a:ext cx="350046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Берем зеленую ленту.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Намазываем клеем.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Начинаем накручивать на палочку сверху вниз.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63491" name="Picture 3" descr="http://www.maaam.ru/upload/blogs/8b2467df6d0a8cbd9ec111b03d4bc6e5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14488"/>
            <a:ext cx="4956010" cy="37147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Декорирование цветка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8" name="Рисунок 7" descr="http://www.masterskaya-podarkov.com/masterklassy/kally/kally14_11_1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57298"/>
            <a:ext cx="3568700" cy="47631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4643438" y="1569354"/>
            <a:ext cx="392905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Разворачиваем края диска и наш цветок готов. 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Так изготовить три цветка.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Декорирование цветка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5000636"/>
            <a:ext cx="76438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 Вырезать листья </a:t>
            </a:r>
            <a:r>
              <a:rPr lang="ru-RU" sz="2800" dirty="0"/>
              <a:t>из </a:t>
            </a:r>
            <a:r>
              <a:rPr lang="ru-RU" sz="2800" dirty="0" smtClean="0"/>
              <a:t>двусторонней бумаги зеленого цвета. </a:t>
            </a:r>
            <a:endParaRPr lang="ru-RU" sz="2800" dirty="0"/>
          </a:p>
        </p:txBody>
      </p:sp>
      <p:pic>
        <p:nvPicPr>
          <p:cNvPr id="66562" name="Picture 2" descr="http://www.maaam.ru/upload/blogs/91fb2f40a9701faf522c7d3246080d63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3857652" cy="28915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6564" name="Picture 4" descr="http://www.maaam.ru/upload/blogs/1cd048edfa79d22a0238265535295339.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9219" y="1643050"/>
            <a:ext cx="3907623" cy="29289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Декорирование цветка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4929198"/>
            <a:ext cx="76438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Заготовку складываем гармошкой. </a:t>
            </a:r>
            <a:endParaRPr lang="ru-RU" sz="2800" dirty="0"/>
          </a:p>
        </p:txBody>
      </p:sp>
      <p:pic>
        <p:nvPicPr>
          <p:cNvPr id="67586" name="Picture 2" descr="http://www.maaam.ru/upload/blogs/facd29305730da74ec21423d3fd0b371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643050"/>
            <a:ext cx="3717007" cy="27860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7588" name="Picture 4" descr="http://www.maaam.ru/upload/blogs/35941b39b2f99f866da378888f398828.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643050"/>
            <a:ext cx="3717008" cy="27860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Декорирование цветка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4929198"/>
            <a:ext cx="76438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ru-RU" sz="2800" dirty="0" smtClean="0"/>
              <a:t>Приклеиваем к основе.</a:t>
            </a:r>
            <a:endParaRPr lang="ru-RU" sz="2800" dirty="0"/>
          </a:p>
        </p:txBody>
      </p:sp>
      <p:pic>
        <p:nvPicPr>
          <p:cNvPr id="8" name="Рисунок 7" descr="Каллы из ватных дисков.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2305" y="1453197"/>
            <a:ext cx="4997149" cy="32616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4. Источники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Подготовила: Мерзлютина И. 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7DE9-68C1-40BD-9821-DD2C93CBEE5A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57225" y="1643051"/>
            <a:ext cx="79296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hlinkClick r:id="rId2"/>
              </a:rPr>
              <a:t>http://www.maaam.ru/</a:t>
            </a:r>
            <a:endParaRPr lang="ru-RU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hlinkClick r:id="rId3"/>
              </a:rPr>
              <a:t>http://</a:t>
            </a:r>
            <a:r>
              <a:rPr lang="ru-RU" sz="2400" dirty="0" smtClean="0">
                <a:hlinkClick r:id="rId3"/>
              </a:rPr>
              <a:t>www.maaam.ru/blogs/blog-uchitelja-defektologa/kaly-v-vaze.html</a:t>
            </a:r>
            <a:endParaRPr lang="ru-RU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hlinkClick r:id="rId4"/>
              </a:rPr>
              <a:t>http://amari02.ru/post212198518/</a:t>
            </a:r>
            <a:endParaRPr lang="ru-RU" sz="2400" dirty="0" smtClean="0"/>
          </a:p>
          <a:p>
            <a:pPr marL="342900" indent="-342900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78</TotalTime>
  <Words>295</Words>
  <Application>Microsoft Office PowerPoint</Application>
  <PresentationFormat>Экран (4:3)</PresentationFormat>
  <Paragraphs>63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Официальная</vt:lpstr>
      <vt:lpstr>Каллы из ватных дисков</vt:lpstr>
      <vt:lpstr>Что нам потребуется для работы?</vt:lpstr>
      <vt:lpstr>1. Изготовление внутренней части цветка</vt:lpstr>
      <vt:lpstr>1. Изготовление внутренней части цветка</vt:lpstr>
      <vt:lpstr>1. Изготовление внутренней части цветка</vt:lpstr>
      <vt:lpstr>2. Изготовление цветка</vt:lpstr>
      <vt:lpstr>2. Изготовление цветка</vt:lpstr>
      <vt:lpstr>3. Декорирование цветка</vt:lpstr>
      <vt:lpstr>3. Декорирование цветка</vt:lpstr>
      <vt:lpstr>3. Декорирование цветка</vt:lpstr>
      <vt:lpstr>3. Декорирование цветка</vt:lpstr>
      <vt:lpstr>3. Декорирование цветка</vt:lpstr>
      <vt:lpstr>4. Источники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Каллы из ватных дисков</dc:title>
  <dc:creator>Дима</dc:creator>
  <cp:lastModifiedBy>Дима</cp:lastModifiedBy>
  <cp:revision>9</cp:revision>
  <dcterms:created xsi:type="dcterms:W3CDTF">2013-03-03T14:08:38Z</dcterms:created>
  <dcterms:modified xsi:type="dcterms:W3CDTF">2013-03-03T15:39:02Z</dcterms:modified>
</cp:coreProperties>
</file>