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4" r:id="rId3"/>
    <p:sldId id="278" r:id="rId4"/>
    <p:sldId id="272" r:id="rId5"/>
    <p:sldId id="276" r:id="rId6"/>
    <p:sldId id="297" r:id="rId7"/>
    <p:sldId id="286" r:id="rId8"/>
    <p:sldId id="285" r:id="rId9"/>
    <p:sldId id="293" r:id="rId10"/>
    <p:sldId id="294" r:id="rId11"/>
    <p:sldId id="288" r:id="rId12"/>
    <p:sldId id="279" r:id="rId13"/>
    <p:sldId id="287" r:id="rId14"/>
    <p:sldId id="280" r:id="rId15"/>
    <p:sldId id="282" r:id="rId16"/>
    <p:sldId id="281" r:id="rId17"/>
    <p:sldId id="283" r:id="rId18"/>
    <p:sldId id="284" r:id="rId19"/>
    <p:sldId id="289" r:id="rId20"/>
    <p:sldId id="290" r:id="rId21"/>
    <p:sldId id="291" r:id="rId22"/>
    <p:sldId id="292" r:id="rId23"/>
    <p:sldId id="295" r:id="rId24"/>
    <p:sldId id="298" r:id="rId25"/>
    <p:sldId id="296" r:id="rId26"/>
    <p:sldId id="27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CC9900"/>
    <a:srgbClr val="003300"/>
    <a:srgbClr val="008000"/>
    <a:srgbClr val="9900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12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51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11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29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85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7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50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66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6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56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B89D7-F1C5-4EE3-A3AB-24399EC5F575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D7DAC-186B-4D0F-94E6-62D609BE9E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04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5003"/>
            <a:ext cx="12192000" cy="728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62130" y="614898"/>
            <a:ext cx="10346363" cy="517064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66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Әрқашанда біргеміз,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Жабырқауды білмейміз,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66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Жалқаулықты</a:t>
            </a:r>
            <a:r>
              <a:rPr kumimoji="0" lang="kk-KZ" sz="66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сүймейміз.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Біз-</a:t>
            </a:r>
            <a:r>
              <a:rPr lang="kk-KZ" sz="66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талапты жас ұлан,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66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r>
              <a:rPr kumimoji="0" lang="kk-KZ" sz="66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аламыз жақсыдан</a:t>
            </a:r>
            <a:r>
              <a:rPr kumimoji="0" lang="kk-KZ" sz="60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kk-KZ" sz="5400" b="1" i="1" u="none" strike="noStrike" normalizeH="0" baseline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14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0082"/>
            <a:ext cx="12192000" cy="728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www.playcast.ru/uploads/2014/03/07/774340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2" y="-313642"/>
            <a:ext cx="5087155" cy="481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19783" y="4150630"/>
            <a:ext cx="10346363" cy="230832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72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Тыныштық! Шаттық! Сүйіспеншілік!</a:t>
            </a:r>
            <a:r>
              <a:rPr lang="kk-KZ" sz="7200" b="1" i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kk-KZ" sz="72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55335" y="940222"/>
            <a:ext cx="7160820" cy="452431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7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«Өзін- өзі тану»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7200" b="1" i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kk-KZ" sz="72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лемі-</a:t>
            </a:r>
            <a:endParaRPr lang="kk-KZ" sz="7200" b="1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kk-KZ" sz="72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7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363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5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 descr="http://logotipka.ru/images/stories/skachat_img/znaki_bukvy_cifry/5page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1" y="890220"/>
            <a:ext cx="3400017" cy="469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868214" y="375065"/>
            <a:ext cx="6710060" cy="624786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8000" b="1" i="1" u="none" strike="noStrike" normalizeH="0" baseline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kumimoji="0" lang="kk-KZ" sz="80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80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80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Талап.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8000" b="1" i="1" u="none" strike="noStrike" normalizeH="0" baseline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kumimoji="0" lang="kk-KZ" sz="80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80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kk-KZ" sz="80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Тазалық.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8000" b="1" i="1" u="none" strike="noStrike" normalizeH="0" baseline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kumimoji="0" lang="kk-KZ" sz="80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Татулық.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60379" y="2226550"/>
            <a:ext cx="2204804" cy="3362881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39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kk-KZ" sz="239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43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5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56834" y="2784495"/>
            <a:ext cx="7160820" cy="120032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7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 сәті</a:t>
            </a:r>
          </a:p>
        </p:txBody>
      </p:sp>
    </p:spTree>
    <p:extLst>
      <p:ext uri="{BB962C8B-B14F-4D97-AF65-F5344CB8AC3E}">
        <p14:creationId xmlns:p14="http://schemas.microsoft.com/office/powerpoint/2010/main" val="256848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5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56834" y="2784495"/>
            <a:ext cx="7160820" cy="120032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7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Өзіммен-</a:t>
            </a:r>
            <a:r>
              <a:rPr kumimoji="0" lang="kk-KZ" sz="72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өзім</a:t>
            </a:r>
            <a:endParaRPr kumimoji="0" lang="kk-KZ" sz="72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53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5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4699" y="914401"/>
            <a:ext cx="11101588" cy="487922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kk-KZ" sz="7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Ақпанның</a:t>
            </a:r>
            <a:r>
              <a:rPr kumimoji="0" lang="kk-KZ" sz="72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алтысы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72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Сынып жұмысы</a:t>
            </a:r>
            <a:endParaRPr lang="kk-KZ" sz="7200" b="1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kk-KZ" sz="7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Мейірімділік-</a:t>
            </a:r>
            <a:r>
              <a:rPr kumimoji="0" lang="kk-KZ" sz="72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асыл қасиет</a:t>
            </a:r>
            <a:endParaRPr kumimoji="0" lang="kk-KZ" sz="72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1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86874" y="3747750"/>
            <a:ext cx="10818252" cy="1561151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6000" b="1" i="1" dirty="0" smtClean="0">
                <a:ln w="5715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«Мейірімділік»</a:t>
            </a:r>
            <a:endParaRPr kumimoji="0" lang="kk-KZ" sz="6000" b="1" i="1" u="none" strike="noStrike" normalizeH="0" baseline="0" dirty="0" smtClean="0">
              <a:ln w="5715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1421" y="886491"/>
            <a:ext cx="10818252" cy="2071078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«Поэзия минуты»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24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asyl-bilim.kz/images/asyl-bili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44" y="3048708"/>
            <a:ext cx="7620000" cy="380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32704" y="148471"/>
            <a:ext cx="11526592" cy="670952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7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Мен-</a:t>
            </a:r>
            <a:r>
              <a:rPr kumimoji="0" lang="kk-KZ" sz="72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апамның ай мен күні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kk-KZ" sz="2800" i="1" baseline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Байбота</a:t>
            </a:r>
            <a:r>
              <a:rPr lang="kk-KZ" sz="2800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Серікбаев</a:t>
            </a:r>
            <a:endParaRPr lang="kk-KZ" sz="2800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66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Апам мені: «Айым»-дейді.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Мен мұңайсам, уайым жейді.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Апам </a:t>
            </a:r>
            <a:r>
              <a:rPr lang="kk-KZ" sz="66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мені: </a:t>
            </a:r>
            <a:r>
              <a:rPr lang="kk-KZ" sz="66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«Күнім»-</a:t>
            </a:r>
            <a:r>
              <a:rPr lang="kk-KZ" sz="6600" b="1" i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дейді</a:t>
            </a:r>
            <a:r>
              <a:rPr lang="kk-KZ" sz="66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Мен қуансам, күлімдейді.</a:t>
            </a:r>
            <a:endParaRPr lang="kk-KZ" sz="6600" b="1" i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k-KZ" sz="6600" b="1" i="1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261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48496" y="1259174"/>
            <a:ext cx="8822028" cy="433965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13800" b="1" i="1" u="none" strike="noStrike" normalizeH="0" baseline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</a:t>
            </a:r>
            <a:r>
              <a:rPr kumimoji="0" lang="kk-KZ" sz="13800" b="1" i="1" u="none" strike="noStrike" normalizeH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kk-KZ" sz="13800" b="1" i="1" u="none" strike="noStrike" normalizeH="0" baseline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шуағы</a:t>
            </a:r>
            <a:endParaRPr kumimoji="0" lang="kk-KZ" sz="13800" b="1" i="1" u="none" strike="noStrike" normalizeH="0" baseline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513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playcast.ru/uploads/2015/11/06/1576794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818" y="1569077"/>
            <a:ext cx="3741239" cy="362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478057" y="3814933"/>
            <a:ext cx="4578437" cy="1107996"/>
          </a:xfrm>
          <a:prstGeom prst="rect">
            <a:avLst/>
          </a:prstGeom>
          <a:solidFill>
            <a:srgbClr val="FFFF00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endParaRPr kumimoji="0" lang="kk-KZ" sz="6600" b="1" i="1" u="none" strike="noStrike" normalizeH="0" baseline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91719" y="1569077"/>
            <a:ext cx="4215682" cy="1107996"/>
          </a:xfrm>
          <a:prstGeom prst="rect">
            <a:avLst/>
          </a:prstGeom>
          <a:solidFill>
            <a:srgbClr val="FFFF00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</a:t>
            </a:r>
            <a:endParaRPr kumimoji="0" lang="kk-KZ" sz="6600" b="1" i="1" u="none" strike="noStrike" normalizeH="0" baseline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90125" y="259177"/>
            <a:ext cx="6375041" cy="1107996"/>
          </a:xfrm>
          <a:prstGeom prst="rect">
            <a:avLst/>
          </a:prstGeom>
          <a:solidFill>
            <a:srgbClr val="FFFF00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Қайырымдылық</a:t>
            </a:r>
            <a:endParaRPr kumimoji="0" lang="kk-KZ" sz="6600" b="1" i="1" u="none" strike="noStrike" normalizeH="0" baseline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47999" y="5421873"/>
            <a:ext cx="5651679" cy="1107996"/>
          </a:xfrm>
          <a:prstGeom prst="rect">
            <a:avLst/>
          </a:prstGeom>
          <a:solidFill>
            <a:srgbClr val="FFFF00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</a:t>
            </a:r>
            <a:endParaRPr kumimoji="0" lang="kk-KZ" sz="6600" b="1" i="1" u="none" strike="noStrike" normalizeH="0" baseline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8972" y="3804406"/>
            <a:ext cx="2766405" cy="1107996"/>
          </a:xfrm>
          <a:prstGeom prst="rect">
            <a:avLst/>
          </a:prstGeom>
          <a:solidFill>
            <a:srgbClr val="FFFF00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Бірлік</a:t>
            </a:r>
            <a:endParaRPr kumimoji="0" lang="kk-KZ" sz="6600" b="1" i="1" u="none" strike="noStrike" normalizeH="0" baseline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7530" y="1970468"/>
            <a:ext cx="3389288" cy="1107996"/>
          </a:xfrm>
          <a:prstGeom prst="rect">
            <a:avLst/>
          </a:prstGeom>
          <a:solidFill>
            <a:srgbClr val="FFFF00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6600" b="1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Ақкөңіл</a:t>
            </a:r>
            <a:endParaRPr kumimoji="0" lang="kk-KZ" sz="6600" b="1" i="1" u="none" strike="noStrike" normalizeH="0" baseline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6503831" y="2884868"/>
            <a:ext cx="51515" cy="19359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06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86874" y="231819"/>
            <a:ext cx="10818252" cy="2071078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«Бір сөз- бір теңеу»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stihi.ru/pics/2017/01/05/508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" t="6721" r="-257" b="5460"/>
          <a:stretch/>
        </p:blipFill>
        <p:spPr bwMode="auto">
          <a:xfrm>
            <a:off x="2859109" y="1831491"/>
            <a:ext cx="5074276" cy="4775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01202" y="3241035"/>
            <a:ext cx="3323845" cy="13234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8000" b="1" i="1" u="none" strike="noStrike" normalizeH="0" baseline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Анам - </a:t>
            </a:r>
            <a:endParaRPr kumimoji="0" lang="kk-KZ" sz="8000" b="1" i="1" u="none" strike="noStrike" normalizeH="0" baseline="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71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https://thumbs.dreamstime.com/t/%D0%BA%D1%83%D1%80%D0%B8%D1%86%D0%B0-%D1%86%D1%8B%D0%BF%D0%BB%D1%8F%D1%82-37902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0213"/>
            <a:ext cx="9144000" cy="56796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759853" y="4829577"/>
            <a:ext cx="10586434" cy="1671832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«Сары тауық пен балапандары»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95999" y="801149"/>
            <a:ext cx="5804245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3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Мәкежан Төрежанов</a:t>
            </a:r>
            <a:endParaRPr kumimoji="0" lang="kk-KZ" sz="32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54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751526" y="1798200"/>
            <a:ext cx="8950817" cy="2101677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Оқып үйренейік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3" name="Picture 9" descr="http://asyl-bilim.kz/images/asyl-bili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44" y="1798200"/>
            <a:ext cx="7620000" cy="449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356834" y="5321633"/>
            <a:ext cx="7160820" cy="120032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72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«Эстафета»</a:t>
            </a:r>
            <a:endParaRPr kumimoji="0" lang="kk-KZ" sz="72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34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4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81070" y="1178392"/>
            <a:ext cx="9221273" cy="2258645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«Сұрақтар алаңы»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31193" y="5410889"/>
            <a:ext cx="9697791" cy="101566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60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«Жуан- жіңішке</a:t>
            </a:r>
            <a:r>
              <a:rPr kumimoji="0" lang="kk-KZ" sz="60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сұрақтар</a:t>
            </a:r>
            <a:r>
              <a:rPr kumimoji="0" lang="kk-KZ" sz="60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kk-KZ" sz="60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9" descr="http://asyl-bilim.kz/images/asyl-bili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44" y="1670182"/>
            <a:ext cx="7620000" cy="449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1.iconbird.com/ico/2013/10/471/w256h2561383075043HelpSupporticon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154" y="4007330"/>
            <a:ext cx="1602301" cy="160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106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4" y="6386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751526" y="2179724"/>
            <a:ext cx="8950817" cy="2101677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«Таза тақта»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974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4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21972" y="237988"/>
            <a:ext cx="11539470" cy="59093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571500" lvl="0" indent="-571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kk-KZ" sz="3600" b="1" i="1" u="none" strike="noStrike" normalizeH="0" baseline="0" dirty="0" smtClean="0">
                <a:ln w="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 тауық балапандарымен қандай жағдайға душар болды?</a:t>
            </a:r>
          </a:p>
          <a:p>
            <a:pPr marL="571500" lvl="0" indent="-571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k-KZ" sz="3600" b="1" i="1" dirty="0" smtClean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 тауық балапандарына қандай көмек жасады?</a:t>
            </a:r>
          </a:p>
          <a:p>
            <a:pPr marL="571500" lvl="0" indent="-571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kk-KZ" sz="3600" b="1" i="1" u="none" strike="noStrike" normalizeH="0" baseline="0" dirty="0" smtClean="0">
                <a:ln w="0"/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Тауық</a:t>
            </a:r>
            <a:r>
              <a:rPr kumimoji="0" lang="kk-KZ" sz="3600" b="1" i="1" u="none" strike="noStrike" normalizeH="0" dirty="0" smtClean="0">
                <a:ln w="0"/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қай балапанына ерекше өарады? Неліктен?</a:t>
            </a:r>
          </a:p>
          <a:p>
            <a:pPr marL="571500" lvl="0" indent="-571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k-KZ" sz="3600" b="1" i="1" dirty="0" smtClean="0">
                <a:ln w="0"/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 тауықтың әрекетін қалай бағалауға болады?</a:t>
            </a:r>
          </a:p>
          <a:p>
            <a:pPr marL="571500" lvl="0" indent="-5715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kk-KZ" sz="3600" b="1" i="1" u="none" strike="noStrike" normalizeH="0" baseline="0" dirty="0" smtClean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kumimoji="0" lang="kk-KZ" sz="3600" b="1" i="1" u="none" strike="noStrike" normalizeH="0" dirty="0" smtClean="0">
                <a:ln w="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балапандардың анасы болмаса балапандар бқл тығырықтан шыға алар ма еді?</a:t>
            </a:r>
            <a:endParaRPr kumimoji="0" lang="kk-KZ" sz="3600" b="1" i="1" u="none" strike="noStrike" normalizeH="0" baseline="0" dirty="0" smtClean="0">
              <a:ln w="0"/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344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94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playcast.ru/uploads/2016/07/15/193015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018" y="517837"/>
            <a:ext cx="5266432" cy="4182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39024" y="2936383"/>
            <a:ext cx="9105364" cy="2783677"/>
          </a:xfrm>
          <a:prstGeom prst="rect">
            <a:avLst/>
          </a:prstGeom>
          <a:effectLst/>
        </p:spPr>
        <p:txBody>
          <a:bodyPr wrap="square">
            <a:prstTxWarp prst="textArchDown">
              <a:avLst>
                <a:gd name="adj" fmla="val 21349043"/>
              </a:avLst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9600" b="1" i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Жарайсыңдар!!!</a:t>
            </a:r>
            <a:endParaRPr kumimoji="0" lang="kk-KZ" sz="9600" b="1" i="1" u="none" strike="noStrike" normalizeH="0" baseline="0" dirty="0" smtClean="0">
              <a:ln w="127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40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41421" y="2318197"/>
            <a:ext cx="10818252" cy="2403778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«Мейірімділікті анадан үйрен»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5999" y="801149"/>
            <a:ext cx="5804245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4800" b="1" i="1" u="none" strike="noStrike" normalizeH="0" baseline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Дәйексөз</a:t>
            </a:r>
            <a:endParaRPr kumimoji="0" lang="kk-KZ" sz="4800" b="1" i="1" u="none" strike="noStrike" normalizeH="0" baseline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55428" y="5757369"/>
            <a:ext cx="5804245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3200" b="1" i="1" u="none" strike="noStrike" normalizeH="0" baseline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kumimoji="0" lang="kk-KZ" sz="3200" b="1" i="1" u="none" strike="noStrike" normalizeH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даналығы</a:t>
            </a:r>
            <a:endParaRPr kumimoji="0" lang="kk-KZ" sz="3200" b="1" i="1" u="none" strike="noStrike" normalizeH="0" baseline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145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41421" y="2318197"/>
            <a:ext cx="10818252" cy="2403778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«Ойнайық, ойланайық!»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5999" y="801149"/>
            <a:ext cx="5804245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48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Ойын- ж</a:t>
            </a:r>
            <a:r>
              <a:rPr kumimoji="0" lang="kk-KZ" sz="4800" b="1" i="1" u="none" strike="noStrike" normalizeH="0" baseline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аттығу</a:t>
            </a:r>
            <a:endParaRPr kumimoji="0" lang="kk-KZ" sz="4800" b="1" i="1" u="none" strike="noStrike" normalizeH="0" baseline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110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04598" y="426945"/>
            <a:ext cx="9182802" cy="101566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60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«Кім және не мейірімді?»</a:t>
            </a:r>
            <a:endParaRPr kumimoji="0" lang="kk-KZ" sz="60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1731" y="1346728"/>
            <a:ext cx="11408536" cy="563231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80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Күн, су, анам, әжем, қар, жер, ұстазым, </a:t>
            </a:r>
            <a:r>
              <a:rPr lang="kk-KZ" sz="8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атам, </a:t>
            </a:r>
            <a:r>
              <a:rPr lang="kk-KZ" sz="80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достарым, әкем</a:t>
            </a:r>
            <a:endParaRPr kumimoji="0" lang="kk-KZ" sz="8000" b="1" i="1" u="none" strike="noStrike" normalizeH="0" baseline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79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25886" y="1569472"/>
            <a:ext cx="11140226" cy="507831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857250" lvl="0" indent="-8572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k-KZ" sz="5400" b="1" i="1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Мейірімділіктің  үлкен- кішісі  бола ма?</a:t>
            </a:r>
          </a:p>
          <a:p>
            <a:pPr marL="857250" lvl="0" indent="-8572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kk-KZ" sz="5400" b="1" i="1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 көрсетудің белгілі бір </a:t>
            </a:r>
            <a:r>
              <a:rPr lang="kk-KZ" sz="5400" b="1" i="1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уақыты бар </a:t>
            </a:r>
            <a:r>
              <a:rPr lang="kk-KZ" sz="5400" b="1" i="1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8794" y="386161"/>
            <a:ext cx="7993486" cy="101566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6000" b="1" i="1" u="none" strike="noStrike" normalizeH="0" baseline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kumimoji="0" lang="kk-KZ" sz="6000" b="1" i="1" u="none" strike="noStrike" normalizeH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ойыңыз?</a:t>
            </a:r>
            <a:endParaRPr kumimoji="0" lang="kk-KZ" sz="60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4" descr="http://animaciatop.ru/pictures/smailiki/smailiki-8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149" y="-482693"/>
            <a:ext cx="2175502" cy="275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983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41421" y="1030310"/>
            <a:ext cx="10994264" cy="4353059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«Бірге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етейік!»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022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5821" y="857330"/>
            <a:ext cx="11408536" cy="470898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kk-KZ" sz="4000" b="1" i="1" u="none" strike="noStrike" normalizeH="0" baseline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1-топ: «Мейірімді</a:t>
            </a:r>
            <a:r>
              <a:rPr kumimoji="0" lang="kk-KZ" sz="4000" b="1" i="1" u="none" strike="noStrike" normalizeH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іс- ірекеттер</a:t>
            </a:r>
            <a:r>
              <a:rPr kumimoji="0" lang="kk-KZ" sz="4000" b="1" i="1" u="none" strike="noStrike" normalizeH="0" baseline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топтастыру.</a:t>
            </a:r>
          </a:p>
          <a:p>
            <a:pPr lvl="0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40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2- топ: «Мейірімділік гүлі» аппликация.</a:t>
            </a:r>
          </a:p>
          <a:p>
            <a:pPr lvl="0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kk-KZ" sz="4000" b="1" i="1" u="none" strike="noStrike" normalizeH="0" baseline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kumimoji="0" lang="kk-KZ" sz="4000" b="1" i="1" u="none" strike="noStrike" normalizeH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топ: «Мейірімділік символы» сурет салу.</a:t>
            </a:r>
            <a:endParaRPr kumimoji="0" lang="kk-KZ" sz="4000" b="1" i="1" u="none" strike="noStrike" normalizeH="0" baseline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735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25512" y="1609859"/>
            <a:ext cx="10994264" cy="3374265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«Қар кесегі»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261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5821" y="857330"/>
            <a:ext cx="11408536" cy="136672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endParaRPr kumimoji="0" lang="kk-KZ" sz="4000" b="1" i="1" u="none" strike="noStrike" normalizeH="0" baseline="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1421" y="1030310"/>
            <a:ext cx="10994264" cy="4353059"/>
          </a:xfrm>
          <a:prstGeom prst="rect">
            <a:avLst/>
          </a:prstGeom>
          <a:effectLst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 бастауы –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8800" b="1" i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жүрегі, аялы алақаны.</a:t>
            </a:r>
            <a:endParaRPr kumimoji="0" lang="kk-KZ" sz="8800" b="1" i="1" u="none" strike="noStrike" normalizeH="0" baseline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696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http://www.playcast.ru/uploads/2017/01/28/2143092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802" y="3468251"/>
            <a:ext cx="9208395" cy="236817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210615" y="1946736"/>
            <a:ext cx="100970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7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Сәттілік тілеймін!!!</a:t>
            </a:r>
            <a:r>
              <a:rPr lang="kk-KZ" sz="7200" b="1" i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endParaRPr lang="ru-RU" sz="72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28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974</TotalTime>
  <Words>294</Words>
  <Application>Microsoft Office PowerPoint</Application>
  <PresentationFormat>Произвольный</PresentationFormat>
  <Paragraphs>71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Асылай Султанова</dc:creator>
  <cp:lastModifiedBy>User</cp:lastModifiedBy>
  <cp:revision>77</cp:revision>
  <dcterms:created xsi:type="dcterms:W3CDTF">2016-11-01T21:28:31Z</dcterms:created>
  <dcterms:modified xsi:type="dcterms:W3CDTF">2018-02-06T19:52:19Z</dcterms:modified>
</cp:coreProperties>
</file>