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70" r:id="rId4"/>
    <p:sldId id="275" r:id="rId5"/>
    <p:sldId id="271" r:id="rId6"/>
    <p:sldId id="278" r:id="rId7"/>
    <p:sldId id="272" r:id="rId8"/>
    <p:sldId id="260" r:id="rId9"/>
    <p:sldId id="261" r:id="rId10"/>
    <p:sldId id="262" r:id="rId11"/>
    <p:sldId id="273" r:id="rId12"/>
    <p:sldId id="274" r:id="rId13"/>
    <p:sldId id="276" r:id="rId14"/>
    <p:sldId id="277" r:id="rId15"/>
    <p:sldId id="263" r:id="rId16"/>
    <p:sldId id="265" r:id="rId17"/>
    <p:sldId id="266" r:id="rId18"/>
    <p:sldId id="268" r:id="rId19"/>
    <p:sldId id="26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4" autoAdjust="0"/>
  </p:normalViewPr>
  <p:slideViewPr>
    <p:cSldViewPr>
      <p:cViewPr varScale="1">
        <p:scale>
          <a:sx n="85" d="100"/>
          <a:sy n="85" d="100"/>
        </p:scale>
        <p:origin x="-71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50;&#1086;&#1084;&#1087;\Desktop\Animated%20history%20of%20Valentine's%20day.mp4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0;&#1086;&#1084;&#1087;\Desktop\&#1076;&#1077;&#1085;&#1100;%20&#1089;&#1074;&#1103;&#1090;&#1086;&#1075;&#1086;%20&#1074;&#1072;&#1083;&#1077;&#1085;&#1090;&#1080;&#1085;&#1072;c1aac2f2947aaf9a3ee8d6f95688fdea.mp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23-023-Simvoly-dnja-Svjatogo-Valentina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0065243_large_0002002Simvoletogodnj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85728"/>
            <a:ext cx="8715436" cy="6143667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Комп\Desktop\картинки к презентации день святого валентина\0010-010-Svjatoj-Valent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357166"/>
            <a:ext cx="8358246" cy="600079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nimated history of Valentine's day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500034" y="357166"/>
            <a:ext cx="8072494" cy="607223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5728"/>
            <a:ext cx="9482108" cy="5703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+mj-lt"/>
              </a:rPr>
              <a:t>Согласно одной легенде властный и жестокий римский император</a:t>
            </a:r>
          </a:p>
          <a:p>
            <a:r>
              <a:rPr lang="ru-RU" sz="2400" dirty="0" smtClean="0">
                <a:latin typeface="+mj-lt"/>
              </a:rPr>
              <a:t>Клавдий </a:t>
            </a:r>
            <a:r>
              <a:rPr lang="en-US" sz="2400" dirty="0" smtClean="0">
                <a:latin typeface="+mj-lt"/>
              </a:rPr>
              <a:t>II </a:t>
            </a:r>
            <a:r>
              <a:rPr lang="ru-RU" sz="2400" dirty="0" smtClean="0">
                <a:latin typeface="+mj-lt"/>
              </a:rPr>
              <a:t>считал, что одинокий мужчина, не обремененный</a:t>
            </a:r>
          </a:p>
          <a:p>
            <a:r>
              <a:rPr lang="ru-RU" sz="2400" dirty="0" smtClean="0">
                <a:latin typeface="+mj-lt"/>
              </a:rPr>
              <a:t>ж</a:t>
            </a:r>
            <a:r>
              <a:rPr lang="ru-RU" sz="2400" dirty="0" smtClean="0">
                <a:latin typeface="+mj-lt"/>
              </a:rPr>
              <a:t>еной и семьей, лучше будет сражаться на поле битвы, и </a:t>
            </a:r>
          </a:p>
          <a:p>
            <a:r>
              <a:rPr lang="ru-RU" sz="2400" dirty="0" smtClean="0">
                <a:latin typeface="+mj-lt"/>
              </a:rPr>
              <a:t>п</a:t>
            </a:r>
            <a:r>
              <a:rPr lang="ru-RU" sz="2400" dirty="0" smtClean="0">
                <a:latin typeface="+mj-lt"/>
              </a:rPr>
              <a:t>оэтому запретил мужчинам жениться, а девушкам выходить</a:t>
            </a:r>
          </a:p>
          <a:p>
            <a:r>
              <a:rPr lang="ru-RU" sz="2400" dirty="0" smtClean="0">
                <a:latin typeface="+mj-lt"/>
              </a:rPr>
              <a:t>з</a:t>
            </a:r>
            <a:r>
              <a:rPr lang="ru-RU" sz="2400" dirty="0" smtClean="0">
                <a:latin typeface="+mj-lt"/>
              </a:rPr>
              <a:t>амуж. А святой Валентин был обычным полевым врачом и </a:t>
            </a:r>
          </a:p>
          <a:p>
            <a:r>
              <a:rPr lang="ru-RU" sz="2400" dirty="0" smtClean="0">
                <a:latin typeface="+mj-lt"/>
              </a:rPr>
              <a:t>священником, который сочувствовал несчастным влюбленным </a:t>
            </a:r>
          </a:p>
          <a:p>
            <a:r>
              <a:rPr lang="ru-RU" sz="2400" dirty="0" smtClean="0">
                <a:latin typeface="+mj-lt"/>
              </a:rPr>
              <a:t>и тайком от всех, под покровом ночи освящал брак любящих</a:t>
            </a:r>
          </a:p>
          <a:p>
            <a:r>
              <a:rPr lang="ru-RU" sz="2400" dirty="0" smtClean="0">
                <a:latin typeface="+mj-lt"/>
              </a:rPr>
              <a:t>м</a:t>
            </a:r>
            <a:r>
              <a:rPr lang="ru-RU" sz="2400" dirty="0" smtClean="0">
                <a:latin typeface="+mj-lt"/>
              </a:rPr>
              <a:t>ужчин и женщин. Вскоре, узнав об этом, его приговорили к </a:t>
            </a:r>
          </a:p>
          <a:p>
            <a:r>
              <a:rPr lang="ru-RU" sz="2400" dirty="0" smtClean="0">
                <a:latin typeface="+mj-lt"/>
              </a:rPr>
              <a:t>с</a:t>
            </a:r>
            <a:r>
              <a:rPr lang="ru-RU" sz="2400" dirty="0" smtClean="0">
                <a:latin typeface="+mj-lt"/>
              </a:rPr>
              <a:t>мертной казни. В заключении Валентин познакомился со</a:t>
            </a:r>
          </a:p>
          <a:p>
            <a:r>
              <a:rPr lang="ru-RU" sz="2400" dirty="0" smtClean="0">
                <a:latin typeface="+mj-lt"/>
              </a:rPr>
              <a:t>с</a:t>
            </a:r>
            <a:r>
              <a:rPr lang="ru-RU" sz="2400" dirty="0" smtClean="0">
                <a:latin typeface="+mj-lt"/>
              </a:rPr>
              <a:t>лепой дочерью надзирателя – Юлией. Он исцелил ее.</a:t>
            </a:r>
          </a:p>
          <a:p>
            <a:r>
              <a:rPr lang="ru-RU" sz="2400" dirty="0" smtClean="0">
                <a:latin typeface="+mj-lt"/>
              </a:rPr>
              <a:t>Влюбленный священник перед смертью написал любимой</a:t>
            </a:r>
          </a:p>
          <a:p>
            <a:r>
              <a:rPr lang="ru-RU" sz="2400" dirty="0" smtClean="0">
                <a:latin typeface="+mj-lt"/>
              </a:rPr>
              <a:t>д</a:t>
            </a:r>
            <a:r>
              <a:rPr lang="ru-RU" sz="2400" dirty="0" smtClean="0">
                <a:latin typeface="+mj-lt"/>
              </a:rPr>
              <a:t>евушке признание в любви  и подписал его «Твой Валентин».</a:t>
            </a:r>
          </a:p>
          <a:p>
            <a:r>
              <a:rPr lang="ru-RU" sz="2400" dirty="0" smtClean="0">
                <a:latin typeface="+mj-lt"/>
              </a:rPr>
              <a:t>Прочитано оно уже было после его казни. А казнь произошла</a:t>
            </a:r>
          </a:p>
          <a:p>
            <a:r>
              <a:rPr lang="ru-RU" sz="2400" dirty="0" smtClean="0">
                <a:latin typeface="+mj-lt"/>
              </a:rPr>
              <a:t>14 февраля 269 года.</a:t>
            </a:r>
          </a:p>
          <a:p>
            <a:r>
              <a:rPr lang="ru-RU" sz="2400" dirty="0" smtClean="0">
                <a:latin typeface="+mj-lt"/>
              </a:rPr>
              <a:t> </a:t>
            </a:r>
            <a:endParaRPr lang="ru-RU" sz="2400" dirty="0">
              <a:latin typeface="+mj-lt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57166"/>
            <a:ext cx="8501122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8286808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290"/>
            <a:ext cx="8286808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Комп\Desktop\картинки к презентации день святого валентина\img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57166"/>
            <a:ext cx="8429684" cy="607223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Комп\Desktop\картинки к презентации день святого валентина\img_user_file_56d7e6c1effa8_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Комп\Desktop\картинки к презентации день святого валентина\127832232_kom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Комп\Desktop\картинки к презентации день святого валентина\fsoc_Petr_Fevronia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00042"/>
            <a:ext cx="8358246" cy="600079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MATCH: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sz="5100" b="1" dirty="0" smtClean="0">
                <a:latin typeface="Arial Black" pitchFamily="34" charset="0"/>
              </a:rPr>
              <a:t>ADAM</a:t>
            </a:r>
            <a:endParaRPr lang="ru-RU" sz="5100" b="1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sz="5100" b="1" dirty="0" smtClean="0">
                <a:latin typeface="Arial Black" pitchFamily="34" charset="0"/>
              </a:rPr>
              <a:t>NAPOLEON</a:t>
            </a:r>
            <a:endParaRPr lang="ru-RU" sz="5100" b="1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sz="5100" b="1" dirty="0" smtClean="0">
                <a:latin typeface="Arial Black" pitchFamily="34" charset="0"/>
              </a:rPr>
              <a:t>RHETT BUTLER</a:t>
            </a:r>
            <a:endParaRPr lang="ru-RU" sz="5100" b="1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sz="5100" b="1" dirty="0" smtClean="0">
                <a:latin typeface="Arial Black" pitchFamily="34" charset="0"/>
              </a:rPr>
              <a:t>PRINCE CHARLES</a:t>
            </a:r>
            <a:endParaRPr lang="ru-RU" sz="5100" b="1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sz="5100" b="1" dirty="0" smtClean="0">
                <a:latin typeface="Arial Black" pitchFamily="34" charset="0"/>
              </a:rPr>
              <a:t>ORPHEUS</a:t>
            </a:r>
          </a:p>
          <a:p>
            <a:pPr>
              <a:buNone/>
            </a:pPr>
            <a:r>
              <a:rPr lang="en-US" sz="5100" b="1" dirty="0" smtClean="0">
                <a:latin typeface="Arial Black" pitchFamily="34" charset="0"/>
              </a:rPr>
              <a:t>ROMEO</a:t>
            </a:r>
            <a:endParaRPr lang="ru-RU" sz="5100" b="1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sz="5100" b="1" dirty="0" smtClean="0">
                <a:latin typeface="Arial Black" pitchFamily="34" charset="0"/>
              </a:rPr>
              <a:t>PRINCE</a:t>
            </a:r>
            <a:endParaRPr lang="ru-RU" sz="5100" b="1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sz="5400" b="1" dirty="0" smtClean="0">
                <a:latin typeface="Aharoni" pitchFamily="2" charset="-79"/>
                <a:cs typeface="Aharoni" pitchFamily="2" charset="-79"/>
              </a:rPr>
              <a:t>CAESAR</a:t>
            </a:r>
            <a:endParaRPr lang="ru-RU" sz="5400" b="1" dirty="0" smtClean="0">
              <a:cs typeface="Aharoni" pitchFamily="2" charset="-79"/>
            </a:endParaRPr>
          </a:p>
          <a:p>
            <a:pPr>
              <a:buNone/>
            </a:pPr>
            <a:endParaRPr lang="ru-RU" sz="5100" b="1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sz="3500" dirty="0" smtClean="0"/>
              <a:t> </a:t>
            </a:r>
            <a:endParaRPr lang="ru-RU" sz="3500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sz="65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JOSEPHINE</a:t>
            </a:r>
            <a:endParaRPr lang="ru-RU" sz="6500" dirty="0" smtClean="0">
              <a:solidFill>
                <a:srgbClr val="FF0000"/>
              </a:solidFill>
              <a:cs typeface="Aharoni" pitchFamily="2" charset="-79"/>
            </a:endParaRPr>
          </a:p>
          <a:p>
            <a:pPr>
              <a:buNone/>
            </a:pPr>
            <a:r>
              <a:rPr lang="en-US" sz="65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CINDERELLA</a:t>
            </a:r>
            <a:endParaRPr lang="ru-RU" sz="6500" dirty="0" smtClean="0">
              <a:solidFill>
                <a:srgbClr val="FF0000"/>
              </a:solidFill>
              <a:cs typeface="Aharoni" pitchFamily="2" charset="-79"/>
            </a:endParaRPr>
          </a:p>
          <a:p>
            <a:pPr>
              <a:buNone/>
            </a:pPr>
            <a:r>
              <a:rPr lang="en-US" sz="65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CLEOPATRA</a:t>
            </a:r>
            <a:endParaRPr lang="ru-RU" sz="6500" dirty="0" smtClean="0">
              <a:solidFill>
                <a:srgbClr val="FF0000"/>
              </a:solidFill>
              <a:cs typeface="Aharoni" pitchFamily="2" charset="-79"/>
            </a:endParaRPr>
          </a:p>
          <a:p>
            <a:pPr>
              <a:buNone/>
            </a:pPr>
            <a:r>
              <a:rPr lang="en-US" sz="65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 EVE</a:t>
            </a:r>
            <a:endParaRPr lang="ru-RU" sz="6500" dirty="0" smtClean="0">
              <a:solidFill>
                <a:srgbClr val="FF0000"/>
              </a:solidFill>
              <a:cs typeface="Aharoni" pitchFamily="2" charset="-79"/>
            </a:endParaRPr>
          </a:p>
          <a:p>
            <a:pPr>
              <a:buNone/>
            </a:pPr>
            <a:r>
              <a:rPr lang="en-US" sz="65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JULIET</a:t>
            </a:r>
            <a:endParaRPr lang="ru-RU" sz="6500" dirty="0" smtClean="0">
              <a:solidFill>
                <a:srgbClr val="FF0000"/>
              </a:solidFill>
              <a:cs typeface="Aharoni" pitchFamily="2" charset="-79"/>
            </a:endParaRPr>
          </a:p>
          <a:p>
            <a:pPr>
              <a:buNone/>
            </a:pPr>
            <a:r>
              <a:rPr lang="en-US" sz="65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SCARLET O'HARA</a:t>
            </a:r>
            <a:endParaRPr lang="ru-RU" sz="6500" dirty="0" smtClean="0">
              <a:solidFill>
                <a:srgbClr val="FF0000"/>
              </a:solidFill>
              <a:cs typeface="Aharoni" pitchFamily="2" charset="-79"/>
            </a:endParaRPr>
          </a:p>
          <a:p>
            <a:pPr>
              <a:buNone/>
            </a:pPr>
            <a:r>
              <a:rPr lang="en-US" sz="65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LADY DIANA</a:t>
            </a:r>
          </a:p>
          <a:p>
            <a:pPr>
              <a:buNone/>
            </a:pPr>
            <a:r>
              <a:rPr lang="en-US" sz="5100" b="1" dirty="0" smtClean="0">
                <a:solidFill>
                  <a:srgbClr val="FF0000"/>
                </a:solidFill>
                <a:latin typeface="Arial Black" pitchFamily="34" charset="0"/>
              </a:rPr>
              <a:t>EURYDICE</a:t>
            </a:r>
          </a:p>
          <a:p>
            <a:pPr>
              <a:buNone/>
            </a:pPr>
            <a:endParaRPr lang="ru-RU" sz="6500" b="1" dirty="0" smtClean="0">
              <a:solidFill>
                <a:srgbClr val="FF0000"/>
              </a:solidFill>
              <a:cs typeface="Aharoni" pitchFamily="2" charset="-79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MATCH: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3900" b="1" dirty="0" err="1" smtClean="0"/>
              <a:t>New</a:t>
            </a:r>
            <a:r>
              <a:rPr lang="ru-RU" sz="3900" b="1" dirty="0" smtClean="0"/>
              <a:t> </a:t>
            </a:r>
            <a:r>
              <a:rPr lang="ru-RU" sz="3900" b="1" dirty="0" err="1" smtClean="0"/>
              <a:t>Year's</a:t>
            </a:r>
            <a:r>
              <a:rPr lang="ru-RU" sz="3900" b="1" dirty="0" smtClean="0"/>
              <a:t> </a:t>
            </a:r>
            <a:r>
              <a:rPr lang="ru-RU" sz="3900" b="1" dirty="0" err="1" smtClean="0"/>
              <a:t>Day</a:t>
            </a:r>
            <a:endParaRPr lang="ru-RU" sz="3900" b="1" dirty="0" smtClean="0"/>
          </a:p>
          <a:p>
            <a:pPr>
              <a:buNone/>
            </a:pPr>
            <a:r>
              <a:rPr lang="en-US" sz="3900" b="1" dirty="0" smtClean="0"/>
              <a:t>Mother's Day</a:t>
            </a:r>
            <a:endParaRPr lang="ru-RU" sz="3900" b="1" dirty="0" smtClean="0"/>
          </a:p>
          <a:p>
            <a:pPr>
              <a:buNone/>
            </a:pPr>
            <a:r>
              <a:rPr lang="en-US" sz="3900" b="1" dirty="0" smtClean="0"/>
              <a:t>St. Valentine's Day</a:t>
            </a:r>
            <a:endParaRPr lang="ru-RU" sz="3900" b="1" dirty="0" smtClean="0"/>
          </a:p>
          <a:p>
            <a:pPr>
              <a:buNone/>
            </a:pPr>
            <a:r>
              <a:rPr lang="en-US" sz="3900" b="1" dirty="0" smtClean="0"/>
              <a:t>Easter</a:t>
            </a:r>
          </a:p>
          <a:p>
            <a:pPr>
              <a:buNone/>
            </a:pPr>
            <a:r>
              <a:rPr lang="en-US" sz="3900" b="1" dirty="0" smtClean="0"/>
              <a:t>Father's Day</a:t>
            </a:r>
            <a:endParaRPr lang="ru-RU" sz="3900" b="1" dirty="0" smtClean="0"/>
          </a:p>
          <a:p>
            <a:pPr>
              <a:buNone/>
            </a:pPr>
            <a:r>
              <a:rPr lang="en-US" sz="3900" b="1" dirty="0" smtClean="0"/>
              <a:t>Halloween</a:t>
            </a:r>
            <a:endParaRPr lang="ru-RU" sz="3900" b="1" dirty="0" smtClean="0"/>
          </a:p>
          <a:p>
            <a:pPr>
              <a:buNone/>
            </a:pPr>
            <a:r>
              <a:rPr lang="en-US" sz="3900" b="1" dirty="0" smtClean="0"/>
              <a:t>Christmas</a:t>
            </a:r>
            <a:endParaRPr lang="ru-RU" sz="3900" b="1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4200" b="1" dirty="0" smtClean="0">
                <a:solidFill>
                  <a:srgbClr val="FF0000"/>
                </a:solidFill>
              </a:rPr>
              <a:t>February</a:t>
            </a:r>
          </a:p>
          <a:p>
            <a:pPr>
              <a:buNone/>
            </a:pPr>
            <a:r>
              <a:rPr lang="en-US" sz="4200" b="1" dirty="0" smtClean="0">
                <a:solidFill>
                  <a:srgbClr val="FF0000"/>
                </a:solidFill>
              </a:rPr>
              <a:t>April</a:t>
            </a:r>
          </a:p>
          <a:p>
            <a:pPr>
              <a:buNone/>
            </a:pPr>
            <a:r>
              <a:rPr lang="en-US" sz="4200" b="1" dirty="0" smtClean="0">
                <a:solidFill>
                  <a:srgbClr val="FF0000"/>
                </a:solidFill>
              </a:rPr>
              <a:t>March</a:t>
            </a:r>
          </a:p>
          <a:p>
            <a:pPr>
              <a:buNone/>
            </a:pPr>
            <a:r>
              <a:rPr lang="en-US" sz="4200" b="1" dirty="0" smtClean="0">
                <a:solidFill>
                  <a:srgbClr val="FF0000"/>
                </a:solidFill>
              </a:rPr>
              <a:t>January</a:t>
            </a:r>
            <a:endParaRPr lang="ru-RU" sz="42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4200" b="1" dirty="0" smtClean="0">
                <a:solidFill>
                  <a:srgbClr val="FF0000"/>
                </a:solidFill>
              </a:rPr>
              <a:t>June</a:t>
            </a:r>
            <a:endParaRPr lang="ru-RU" sz="42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4200" b="1" dirty="0" smtClean="0">
                <a:solidFill>
                  <a:srgbClr val="FF0000"/>
                </a:solidFill>
              </a:rPr>
              <a:t>December</a:t>
            </a:r>
          </a:p>
          <a:p>
            <a:pPr>
              <a:buNone/>
            </a:pPr>
            <a:r>
              <a:rPr lang="en-US" sz="4200" b="1" dirty="0" smtClean="0">
                <a:solidFill>
                  <a:srgbClr val="FF0000"/>
                </a:solidFill>
              </a:rPr>
              <a:t>October</a:t>
            </a:r>
            <a:endParaRPr lang="ru-RU" sz="4200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sz="4200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MATCH: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11200" b="1" dirty="0" smtClean="0"/>
              <a:t>1) Love is blind.</a:t>
            </a:r>
            <a:endParaRPr lang="ru-RU" sz="11200" b="1" dirty="0" smtClean="0"/>
          </a:p>
          <a:p>
            <a:pPr>
              <a:buNone/>
            </a:pPr>
            <a:r>
              <a:rPr lang="en-US" sz="11200" b="1" dirty="0" smtClean="0"/>
              <a:t>2) Love laughs at locks myths.</a:t>
            </a:r>
          </a:p>
          <a:p>
            <a:pPr>
              <a:buNone/>
            </a:pPr>
            <a:r>
              <a:rPr lang="en-US" sz="11200" b="1" dirty="0" smtClean="0"/>
              <a:t>3) Love will find a way.</a:t>
            </a:r>
            <a:endParaRPr lang="ru-RU" sz="11200" b="1" dirty="0" smtClean="0"/>
          </a:p>
          <a:p>
            <a:pPr>
              <a:buNone/>
            </a:pPr>
            <a:r>
              <a:rPr lang="en-US" sz="11200" b="1" dirty="0" smtClean="0"/>
              <a:t>4) Love me little, love me long.</a:t>
            </a:r>
            <a:endParaRPr lang="ru-RU" sz="11200" b="1" dirty="0" smtClean="0"/>
          </a:p>
          <a:p>
            <a:pPr>
              <a:buNone/>
            </a:pPr>
            <a:r>
              <a:rPr lang="en-US" sz="11200" b="1" dirty="0" smtClean="0"/>
              <a:t>5) Love me, love my dog.</a:t>
            </a:r>
            <a:endParaRPr lang="ru-RU" sz="11200" b="1" dirty="0" smtClean="0"/>
          </a:p>
          <a:p>
            <a:pPr>
              <a:buNone/>
            </a:pPr>
            <a:r>
              <a:rPr lang="en-US" sz="11200" b="1" dirty="0" smtClean="0"/>
              <a:t>6) Love of money is the root of all evil.</a:t>
            </a:r>
          </a:p>
          <a:p>
            <a:pPr>
              <a:buNone/>
            </a:pPr>
            <a:r>
              <a:rPr lang="en-US" sz="11200" b="1" dirty="0" smtClean="0"/>
              <a:t>7) All is fair in love and war.</a:t>
            </a:r>
            <a:endParaRPr lang="ru-RU" sz="11200" b="1" dirty="0" smtClean="0"/>
          </a:p>
          <a:p>
            <a:pPr>
              <a:buNone/>
            </a:pPr>
            <a:r>
              <a:rPr lang="en-US" sz="11200" b="1" dirty="0" smtClean="0"/>
              <a:t>8) It is love mat makes the word go round.</a:t>
            </a:r>
            <a:endParaRPr lang="ru-RU" sz="11200" b="1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8600" b="1" dirty="0" smtClean="0">
                <a:solidFill>
                  <a:srgbClr val="FF0000"/>
                </a:solidFill>
              </a:rPr>
              <a:t>A) </a:t>
            </a:r>
            <a:r>
              <a:rPr lang="ru-RU" sz="8600" b="1" dirty="0" smtClean="0">
                <a:solidFill>
                  <a:srgbClr val="FF0000"/>
                </a:solidFill>
              </a:rPr>
              <a:t>Любовь найдёт себе дорогу</a:t>
            </a:r>
            <a:r>
              <a:rPr lang="en-US" sz="8600" b="1" dirty="0" smtClean="0">
                <a:solidFill>
                  <a:srgbClr val="FF0000"/>
                </a:solidFill>
              </a:rPr>
              <a:t>.</a:t>
            </a:r>
            <a:endParaRPr lang="ru-RU" sz="86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8600" b="1" dirty="0" smtClean="0">
                <a:solidFill>
                  <a:srgbClr val="FF0000"/>
                </a:solidFill>
              </a:rPr>
              <a:t>B) </a:t>
            </a:r>
            <a:r>
              <a:rPr lang="ru-RU" sz="8600" b="1" dirty="0" smtClean="0">
                <a:solidFill>
                  <a:srgbClr val="FF0000"/>
                </a:solidFill>
              </a:rPr>
              <a:t>Любовь слепа</a:t>
            </a:r>
            <a:r>
              <a:rPr lang="en-US" sz="8600" b="1" dirty="0" smtClean="0">
                <a:solidFill>
                  <a:srgbClr val="FF0000"/>
                </a:solidFill>
              </a:rPr>
              <a:t>.</a:t>
            </a:r>
          </a:p>
          <a:p>
            <a:pPr>
              <a:buNone/>
            </a:pPr>
            <a:r>
              <a:rPr lang="en-US" sz="8600" b="1" dirty="0" smtClean="0">
                <a:solidFill>
                  <a:srgbClr val="FF0000"/>
                </a:solidFill>
              </a:rPr>
              <a:t>C) </a:t>
            </a:r>
            <a:r>
              <a:rPr lang="ru-RU" sz="8600" b="1" dirty="0" smtClean="0">
                <a:solidFill>
                  <a:srgbClr val="FF0000"/>
                </a:solidFill>
              </a:rPr>
              <a:t>Любовь не замок не закроешь.</a:t>
            </a:r>
            <a:endParaRPr lang="en-US" sz="86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8600" b="1" dirty="0" smtClean="0">
                <a:solidFill>
                  <a:srgbClr val="FF0000"/>
                </a:solidFill>
              </a:rPr>
              <a:t> </a:t>
            </a:r>
            <a:r>
              <a:rPr lang="en-US" sz="8600" b="1" dirty="0" smtClean="0">
                <a:solidFill>
                  <a:srgbClr val="FF0000"/>
                </a:solidFill>
              </a:rPr>
              <a:t>D) </a:t>
            </a:r>
            <a:r>
              <a:rPr lang="ru-RU" sz="8600" b="1" dirty="0" smtClean="0">
                <a:solidFill>
                  <a:srgbClr val="FF0000"/>
                </a:solidFill>
              </a:rPr>
              <a:t>Любовь движет миром.</a:t>
            </a:r>
          </a:p>
          <a:p>
            <a:pPr>
              <a:buNone/>
            </a:pPr>
            <a:r>
              <a:rPr lang="en-US" sz="8600" b="1" dirty="0" smtClean="0">
                <a:solidFill>
                  <a:srgbClr val="FF0000"/>
                </a:solidFill>
              </a:rPr>
              <a:t>E) </a:t>
            </a:r>
            <a:r>
              <a:rPr lang="ru-RU" sz="8600" b="1" dirty="0" smtClean="0">
                <a:solidFill>
                  <a:srgbClr val="FF0000"/>
                </a:solidFill>
              </a:rPr>
              <a:t>В любви и на войне всё дозволено.</a:t>
            </a:r>
          </a:p>
          <a:p>
            <a:pPr>
              <a:buNone/>
            </a:pPr>
            <a:r>
              <a:rPr lang="en-US" sz="8600" b="1" dirty="0" smtClean="0">
                <a:solidFill>
                  <a:srgbClr val="FF0000"/>
                </a:solidFill>
              </a:rPr>
              <a:t>F) </a:t>
            </a:r>
            <a:r>
              <a:rPr lang="ru-RU" sz="8600" b="1" dirty="0" smtClean="0">
                <a:solidFill>
                  <a:srgbClr val="FF0000"/>
                </a:solidFill>
              </a:rPr>
              <a:t>Сребролюбие</a:t>
            </a:r>
            <a:r>
              <a:rPr lang="en-US" sz="8600" b="1" dirty="0" smtClean="0">
                <a:solidFill>
                  <a:srgbClr val="FF0000"/>
                </a:solidFill>
              </a:rPr>
              <a:t> - </a:t>
            </a:r>
            <a:r>
              <a:rPr lang="ru-RU" sz="8600" b="1" dirty="0" smtClean="0">
                <a:solidFill>
                  <a:srgbClr val="FF0000"/>
                </a:solidFill>
              </a:rPr>
              <a:t>корень всех зол</a:t>
            </a:r>
            <a:r>
              <a:rPr lang="en-US" sz="8600" b="1" dirty="0" smtClean="0">
                <a:solidFill>
                  <a:srgbClr val="FF0000"/>
                </a:solidFill>
              </a:rPr>
              <a:t>.</a:t>
            </a:r>
            <a:endParaRPr lang="ru-RU" sz="86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8600" b="1" dirty="0" smtClean="0">
                <a:solidFill>
                  <a:srgbClr val="FF0000"/>
                </a:solidFill>
              </a:rPr>
              <a:t>G) </a:t>
            </a:r>
            <a:r>
              <a:rPr lang="ru-RU" sz="8600" b="1" dirty="0" smtClean="0">
                <a:solidFill>
                  <a:srgbClr val="FF0000"/>
                </a:solidFill>
              </a:rPr>
              <a:t>Люби меня не сильно, только долго.</a:t>
            </a:r>
          </a:p>
          <a:p>
            <a:pPr>
              <a:buNone/>
            </a:pPr>
            <a:r>
              <a:rPr lang="en-US" sz="8600" b="1" dirty="0" smtClean="0">
                <a:solidFill>
                  <a:srgbClr val="FF0000"/>
                </a:solidFill>
              </a:rPr>
              <a:t>H) </a:t>
            </a:r>
            <a:r>
              <a:rPr lang="ru-RU" sz="8600" b="1" dirty="0" smtClean="0">
                <a:solidFill>
                  <a:srgbClr val="FF0000"/>
                </a:solidFill>
              </a:rPr>
              <a:t>Любишь меня, люби мою собаку.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ЗАКОНЧИ СТИХОТВОРЕНИЯ: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lvl="0">
              <a:buNone/>
            </a:pPr>
            <a:r>
              <a:rPr lang="en-US" dirty="0" smtClean="0"/>
              <a:t>Roses are ____________,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Violets are blue,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Sugar is ______________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And so are ____________.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ru-RU" dirty="0" smtClean="0"/>
          </a:p>
          <a:p>
            <a:pPr lvl="0">
              <a:buNone/>
            </a:pPr>
            <a:r>
              <a:rPr lang="en-US" dirty="0" smtClean="0"/>
              <a:t>If you __________ me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Love me ____________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Send me a __________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A ribbon of blue.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If you hate ______, let it be_____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___________me a ribbon,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A ribbon of _____________.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lvl="0">
              <a:buNone/>
            </a:pPr>
            <a:r>
              <a:rPr lang="en-US" dirty="0" smtClean="0"/>
              <a:t>The birds won’t _________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The _________won’t shine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If you won’t be my ____________.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dirty="0" smtClean="0"/>
              <a:t>Valentine         sweet      green</a:t>
            </a:r>
          </a:p>
          <a:p>
            <a:pPr>
              <a:buNone/>
            </a:pPr>
            <a:r>
              <a:rPr lang="en-US" dirty="0" smtClean="0"/>
              <a:t>Red              sing         send      </a:t>
            </a:r>
          </a:p>
          <a:p>
            <a:pPr>
              <a:buNone/>
            </a:pPr>
            <a:r>
              <a:rPr lang="en-US" dirty="0" smtClean="0"/>
              <a:t>stars       ribbon        you       love</a:t>
            </a:r>
          </a:p>
          <a:p>
            <a:pPr>
              <a:buNone/>
            </a:pPr>
            <a:r>
              <a:rPr lang="en-US" dirty="0" smtClean="0"/>
              <a:t>true              me        seen            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0" y="285750"/>
            <a:ext cx="4038600" cy="5840413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6400" b="1" dirty="0" smtClean="0"/>
              <a:t>Love is ... a tender feeling,</a:t>
            </a:r>
            <a:endParaRPr lang="ru-RU" sz="6400" b="1" dirty="0" smtClean="0"/>
          </a:p>
          <a:p>
            <a:pPr>
              <a:buNone/>
            </a:pPr>
            <a:r>
              <a:rPr lang="en-US" sz="6400" b="1" dirty="0" smtClean="0"/>
              <a:t>Love is ... a way of being,</a:t>
            </a:r>
            <a:endParaRPr lang="ru-RU" sz="6400" b="1" dirty="0" smtClean="0"/>
          </a:p>
          <a:p>
            <a:pPr>
              <a:buNone/>
            </a:pPr>
            <a:r>
              <a:rPr lang="en-US" sz="6400" b="1" dirty="0" smtClean="0"/>
              <a:t>Love is ... just showing someone you care.</a:t>
            </a:r>
            <a:endParaRPr lang="ru-RU" sz="6400" b="1" dirty="0" smtClean="0"/>
          </a:p>
          <a:p>
            <a:pPr>
              <a:buNone/>
            </a:pPr>
            <a:r>
              <a:rPr lang="en-US" sz="6400" b="1" dirty="0" smtClean="0"/>
              <a:t>Love is ... helping with the dishes,</a:t>
            </a:r>
            <a:endParaRPr lang="ru-RU" sz="6400" b="1" dirty="0" smtClean="0"/>
          </a:p>
          <a:p>
            <a:pPr>
              <a:buNone/>
            </a:pPr>
            <a:r>
              <a:rPr lang="en-US" sz="6400" b="1" dirty="0" smtClean="0"/>
              <a:t>Love is ... feeding your pet fishes,</a:t>
            </a:r>
            <a:endParaRPr lang="ru-RU" sz="6400" b="1" dirty="0" smtClean="0"/>
          </a:p>
          <a:p>
            <a:pPr>
              <a:buNone/>
            </a:pPr>
            <a:r>
              <a:rPr lang="en-US" sz="6400" b="1" dirty="0" smtClean="0"/>
              <a:t>Love is ... just giving from your heart.</a:t>
            </a:r>
            <a:endParaRPr lang="ru-RU" sz="6400" b="1" dirty="0" smtClean="0"/>
          </a:p>
          <a:p>
            <a:pPr>
              <a:buNone/>
            </a:pPr>
            <a:r>
              <a:rPr lang="en-US" sz="6400" b="1" dirty="0" smtClean="0"/>
              <a:t>Love is so very simple,</a:t>
            </a:r>
            <a:endParaRPr lang="ru-RU" sz="6400" b="1" dirty="0" smtClean="0"/>
          </a:p>
          <a:p>
            <a:pPr>
              <a:buNone/>
            </a:pPr>
            <a:r>
              <a:rPr lang="en-US" sz="6400" b="1" dirty="0" smtClean="0"/>
              <a:t>It's not a mystery.</a:t>
            </a:r>
            <a:endParaRPr lang="ru-RU" sz="6400" b="1" dirty="0" smtClean="0"/>
          </a:p>
          <a:p>
            <a:pPr>
              <a:buNone/>
            </a:pPr>
            <a:r>
              <a:rPr lang="en-US" sz="6400" b="1" dirty="0" smtClean="0"/>
              <a:t>When you treat those around you</a:t>
            </a:r>
            <a:endParaRPr lang="ru-RU" sz="6400" b="1" dirty="0" smtClean="0"/>
          </a:p>
          <a:p>
            <a:pPr>
              <a:buNone/>
            </a:pPr>
            <a:r>
              <a:rPr lang="en-US" sz="6400" b="1" dirty="0" smtClean="0"/>
              <a:t>The very same way</a:t>
            </a:r>
            <a:endParaRPr lang="ru-RU" sz="6400" b="1" dirty="0" smtClean="0"/>
          </a:p>
          <a:p>
            <a:pPr>
              <a:buNone/>
            </a:pPr>
            <a:r>
              <a:rPr lang="en-US" sz="6400" b="1" dirty="0" smtClean="0"/>
              <a:t>You want them to treat you.</a:t>
            </a:r>
            <a:endParaRPr lang="ru-RU" sz="6400" b="1" dirty="0" smtClean="0"/>
          </a:p>
          <a:p>
            <a:pPr>
              <a:buNone/>
            </a:pPr>
            <a:r>
              <a:rPr lang="en-US" sz="6400" b="1" dirty="0" smtClean="0"/>
              <a:t>Love is ... your baby sister,</a:t>
            </a:r>
            <a:endParaRPr lang="ru-RU" sz="6400" b="1" dirty="0" smtClean="0"/>
          </a:p>
          <a:p>
            <a:pPr>
              <a:buNone/>
            </a:pPr>
            <a:r>
              <a:rPr lang="en-US" sz="6400" b="1" dirty="0" smtClean="0"/>
              <a:t>Love is ... playing with her,</a:t>
            </a:r>
            <a:endParaRPr lang="ru-RU" sz="6400" b="1" dirty="0" smtClean="0"/>
          </a:p>
          <a:p>
            <a:pPr>
              <a:buNone/>
            </a:pPr>
            <a:r>
              <a:rPr lang="en-US" sz="6400" b="1" dirty="0" smtClean="0"/>
              <a:t>Love is ... holding her when she cries.</a:t>
            </a:r>
            <a:endParaRPr lang="ru-RU" sz="6400" b="1" dirty="0" smtClean="0"/>
          </a:p>
          <a:p>
            <a:pPr>
              <a:buNone/>
            </a:pPr>
            <a:r>
              <a:rPr lang="en-US" sz="6400" b="1" dirty="0" smtClean="0"/>
              <a:t>Love is ... sharing your candy,</a:t>
            </a:r>
            <a:endParaRPr lang="ru-RU" sz="6400" b="1" dirty="0" smtClean="0"/>
          </a:p>
          <a:p>
            <a:pPr>
              <a:buNone/>
            </a:pPr>
            <a:r>
              <a:rPr lang="en-US" sz="6400" b="1" dirty="0" smtClean="0"/>
              <a:t>Love is ... being all that you can be,</a:t>
            </a:r>
            <a:endParaRPr lang="ru-RU" sz="6400" b="1" dirty="0" smtClean="0"/>
          </a:p>
          <a:p>
            <a:pPr>
              <a:buNone/>
            </a:pPr>
            <a:r>
              <a:rPr lang="en-US" sz="6400" b="1" dirty="0" smtClean="0"/>
              <a:t>Love is ... lending a helping hand When someone needs you.</a:t>
            </a:r>
            <a:endParaRPr lang="ru-RU" sz="6400" b="1" dirty="0" smtClean="0"/>
          </a:p>
          <a:p>
            <a:pPr>
              <a:buNone/>
            </a:pPr>
            <a:r>
              <a:rPr lang="en-US" sz="6400" b="1" dirty="0" smtClean="0"/>
              <a:t>Love is ...</a:t>
            </a:r>
            <a:endParaRPr lang="ru-RU" sz="6400" b="1" dirty="0" smtClean="0"/>
          </a:p>
          <a:p>
            <a:pPr>
              <a:buNone/>
            </a:pPr>
            <a:r>
              <a:rPr lang="en-US" sz="6400" b="1" dirty="0" smtClean="0"/>
              <a:t>L-0- V- E</a:t>
            </a:r>
            <a:endParaRPr lang="ru-RU" sz="6400" b="1" dirty="0" smtClean="0"/>
          </a:p>
          <a:p>
            <a:pPr>
              <a:buNone/>
            </a:pPr>
            <a:r>
              <a:rPr lang="en-US" sz="6400" b="1" dirty="0" smtClean="0"/>
              <a:t>Love is ...</a:t>
            </a:r>
            <a:endParaRPr lang="ru-RU" sz="6400" b="1" dirty="0" smtClean="0"/>
          </a:p>
          <a:p>
            <a:pPr>
              <a:buNone/>
            </a:pPr>
            <a:r>
              <a:rPr lang="en-US" sz="6400" b="1" dirty="0" smtClean="0"/>
              <a:t>For you and me.</a:t>
            </a:r>
            <a:endParaRPr lang="ru-RU" sz="6400" b="1" dirty="0" smtClean="0"/>
          </a:p>
          <a:p>
            <a:pPr>
              <a:buNone/>
            </a:pPr>
            <a:r>
              <a:rPr lang="en-US" sz="6400" b="1" dirty="0" smtClean="0"/>
              <a:t>Oh! Love is the greatest thing in the world.</a:t>
            </a:r>
            <a:endParaRPr lang="ru-RU" sz="6400" b="1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ru-RU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5105400" y="214313"/>
            <a:ext cx="4038600" cy="59118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b="1" dirty="0" smtClean="0"/>
              <a:t>Любовь - это нежное чувство,</a:t>
            </a:r>
          </a:p>
          <a:p>
            <a:pPr>
              <a:buNone/>
            </a:pPr>
            <a:r>
              <a:rPr lang="ru-RU" sz="1400" b="1" dirty="0" smtClean="0"/>
              <a:t>Любовь - это повод, чтоб жить,</a:t>
            </a:r>
          </a:p>
          <a:p>
            <a:pPr>
              <a:buNone/>
            </a:pPr>
            <a:r>
              <a:rPr lang="ru-RU" sz="1400" b="1" dirty="0" smtClean="0"/>
              <a:t>Любовь - заботой своей</a:t>
            </a:r>
          </a:p>
          <a:p>
            <a:pPr>
              <a:buNone/>
            </a:pPr>
            <a:r>
              <a:rPr lang="ru-RU" sz="1400" b="1" dirty="0" smtClean="0"/>
              <a:t>Любимого одарить.  </a:t>
            </a:r>
          </a:p>
          <a:p>
            <a:pPr>
              <a:buNone/>
            </a:pPr>
            <a:r>
              <a:rPr lang="ru-RU" sz="1400" b="1" dirty="0" smtClean="0"/>
              <a:t> Любовь - это порция блюда,</a:t>
            </a:r>
          </a:p>
          <a:p>
            <a:pPr>
              <a:buNone/>
            </a:pPr>
            <a:r>
              <a:rPr lang="ru-RU" sz="1400" b="1" dirty="0" smtClean="0"/>
              <a:t>Любовь- это рыбок кормить</a:t>
            </a:r>
          </a:p>
          <a:p>
            <a:pPr>
              <a:buNone/>
            </a:pPr>
            <a:r>
              <a:rPr lang="ru-RU" sz="1400" b="1" dirty="0" smtClean="0"/>
              <a:t>Любовь - из сердца - оттуда!</a:t>
            </a:r>
          </a:p>
          <a:p>
            <a:pPr>
              <a:buNone/>
            </a:pPr>
            <a:r>
              <a:rPr lang="ru-RU" sz="1400" b="1" dirty="0" smtClean="0"/>
              <a:t>И в тайне ее не скрыть.</a:t>
            </a:r>
          </a:p>
          <a:p>
            <a:pPr>
              <a:buNone/>
            </a:pPr>
            <a:r>
              <a:rPr lang="ru-RU" sz="1400" b="1" dirty="0" smtClean="0"/>
              <a:t> </a:t>
            </a:r>
            <a:r>
              <a:rPr lang="en-US" sz="1400" b="1" dirty="0" smtClean="0"/>
              <a:t>                      </a:t>
            </a:r>
            <a:r>
              <a:rPr lang="ru-RU" sz="1400" b="1" dirty="0" smtClean="0"/>
              <a:t> Когда осмотришься ты вокруг - </a:t>
            </a:r>
          </a:p>
          <a:p>
            <a:pPr>
              <a:buNone/>
            </a:pPr>
            <a:r>
              <a:rPr lang="ru-RU" sz="1400" b="1" dirty="0" smtClean="0"/>
              <a:t>                        Найдешь свой истинный путь - </a:t>
            </a:r>
          </a:p>
          <a:p>
            <a:pPr>
              <a:buNone/>
            </a:pPr>
            <a:r>
              <a:rPr lang="ru-RU" sz="1400" b="1" dirty="0" smtClean="0"/>
              <a:t>                        И желанье твое - идти - не свернуть!</a:t>
            </a:r>
          </a:p>
          <a:p>
            <a:pPr>
              <a:buNone/>
            </a:pPr>
            <a:r>
              <a:rPr lang="ru-RU" sz="1400" b="1" dirty="0" smtClean="0"/>
              <a:t> Любовь - это твоя малышка сестра,</a:t>
            </a:r>
          </a:p>
          <a:p>
            <a:pPr>
              <a:buNone/>
            </a:pPr>
            <a:r>
              <a:rPr lang="ru-RU" sz="1400" b="1" dirty="0" smtClean="0"/>
              <a:t>Любовь - это игры и шалости с ней,</a:t>
            </a:r>
          </a:p>
          <a:p>
            <a:pPr>
              <a:buNone/>
            </a:pPr>
            <a:r>
              <a:rPr lang="ru-RU" sz="1400" b="1" dirty="0" smtClean="0"/>
              <a:t>Любовь - развлечь, если плачет она</a:t>
            </a:r>
          </a:p>
          <a:p>
            <a:pPr>
              <a:buNone/>
            </a:pPr>
            <a:r>
              <a:rPr lang="ru-RU" sz="1400" b="1" dirty="0" smtClean="0"/>
              <a:t>Сказкой волшебных дней.*</a:t>
            </a:r>
          </a:p>
          <a:p>
            <a:pPr>
              <a:buNone/>
            </a:pPr>
            <a:r>
              <a:rPr lang="ru-RU" sz="1400" b="1" dirty="0" smtClean="0"/>
              <a:t> Любовь - это сладости разделить,</a:t>
            </a:r>
          </a:p>
          <a:p>
            <a:pPr>
              <a:buNone/>
            </a:pPr>
            <a:r>
              <a:rPr lang="ru-RU" sz="1400" b="1" dirty="0" smtClean="0"/>
              <a:t>Любовь - это все, чем можешь ты быть.</a:t>
            </a:r>
          </a:p>
          <a:p>
            <a:pPr>
              <a:buNone/>
            </a:pPr>
            <a:r>
              <a:rPr lang="ru-RU" sz="1400" b="1" dirty="0" smtClean="0"/>
              <a:t>Любовь - это рука помощи твоей</a:t>
            </a:r>
          </a:p>
          <a:p>
            <a:pPr>
              <a:buNone/>
            </a:pPr>
            <a:r>
              <a:rPr lang="ru-RU" sz="1400" b="1" dirty="0" smtClean="0"/>
              <a:t>Когда кто-то нуждается в ней.</a:t>
            </a:r>
          </a:p>
          <a:p>
            <a:pPr>
              <a:buNone/>
            </a:pPr>
            <a:r>
              <a:rPr lang="ru-RU" sz="1400" b="1" dirty="0" smtClean="0"/>
              <a:t> Любовь это …ЛЮ - БОВЬ...</a:t>
            </a:r>
          </a:p>
          <a:p>
            <a:pPr>
              <a:buNone/>
            </a:pPr>
            <a:r>
              <a:rPr lang="ru-RU" sz="1400" b="1" dirty="0" smtClean="0"/>
              <a:t> для тебя и меня....</a:t>
            </a:r>
          </a:p>
          <a:p>
            <a:pPr>
              <a:buNone/>
            </a:pPr>
            <a:r>
              <a:rPr lang="ru-RU" sz="1400" b="1" dirty="0" smtClean="0"/>
              <a:t>Любовь - в мире вещь великая!</a:t>
            </a:r>
          </a:p>
          <a:p>
            <a:endParaRPr lang="ru-RU" sz="1400" dirty="0"/>
          </a:p>
        </p:txBody>
      </p:sp>
      <p:pic>
        <p:nvPicPr>
          <p:cNvPr id="5" name="день святого валентинаc1aac2f2947aaf9a3ee8d6f95688fde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143372" y="285749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2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144</TotalTime>
  <Words>528</Words>
  <Application>Microsoft Office PowerPoint</Application>
  <PresentationFormat>Экран (4:3)</PresentationFormat>
  <Paragraphs>142</Paragraphs>
  <Slides>19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MATCH:</vt:lpstr>
      <vt:lpstr>MATCH:</vt:lpstr>
      <vt:lpstr>MATCH:</vt:lpstr>
      <vt:lpstr>ЗАКОНЧИ СТИХОТВОРЕНИЯ: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</dc:creator>
  <cp:lastModifiedBy>Комп</cp:lastModifiedBy>
  <cp:revision>19</cp:revision>
  <dcterms:created xsi:type="dcterms:W3CDTF">2017-02-08T14:18:30Z</dcterms:created>
  <dcterms:modified xsi:type="dcterms:W3CDTF">2017-02-16T15:43:30Z</dcterms:modified>
</cp:coreProperties>
</file>