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ввэвэвэвэ\Desktop\Tri-porosenka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800271" cy="690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7964" y="5373216"/>
            <a:ext cx="4683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ТРИ поросёнка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358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ввэвэвэвэ\Desktop\Tri-porosenka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15789"/>
            <a:ext cx="7200800" cy="69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25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ввэвэвэвэ\Desktop\Tri-porosenka-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604448" cy="688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980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ввэвэвэвэ\Desktop\Tri-porosenka-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8100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532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ввэвэвэвэ\Desktop\Tri-porosenka-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075"/>
            <a:ext cx="7632848" cy="689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034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аввэвэвэвэ\Desktop\Tri-porosenka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8352928" cy="690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71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ввэвэвэвэ\Desktop\Tri-porosenka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632848" cy="688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93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ввэвэвэвэ\Desktop\Tri-porosenka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704856" cy="686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206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ввэвэвэвэ\Desktop\Tri-porosenka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42688"/>
            <a:ext cx="7848872" cy="69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06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ввэвэвэвэ\Desktop\Tri-porosenka-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4528"/>
            <a:ext cx="7920880" cy="687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77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аввэвэвэвэ\Desktop\Tri-porosenka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794"/>
            <a:ext cx="6912768" cy="683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56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аввэвэвэвэ\Desktop\Tri-porosenka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594"/>
            <a:ext cx="7272808" cy="682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23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аввэвэвэвэ\Desktop\Tri-porosenka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886"/>
            <a:ext cx="7632848" cy="684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319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аввэвэвэвэ\Desktop\Tri-porosenka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920880" cy="68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15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аввэвэвэвэ\Desktop\Tri-porosenka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"/>
            <a:ext cx="7704856" cy="684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02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аввэвэвэвэ\Desktop\Tri-porosenka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558"/>
            <a:ext cx="7920880" cy="684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710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аввэвэвэвэ\Desktop\Tri-porosenka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776864" cy="693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622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аввэвэвэвэ\Desktop\Tri-porosenka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136904" cy="69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068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аввэвэвэвэ\Desktop\Tri-porosenka-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856"/>
            <a:ext cx="7848872" cy="685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355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аввэвэвэвэ\Desktop\Tri-porosenka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06"/>
            <a:ext cx="7848872" cy="69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15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аввэвэвэвэ\Desktop\Tri-porosenka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7992888" cy="693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6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аввэвэвэвэ\Desktop\Tri-porosenka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400"/>
            <a:ext cx="7704856" cy="688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468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аввэвэвэвэ\Desktop\Tri-porosenka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776864" cy="686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780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аввэвэвэвэ\Desktop\Tri-porosenka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967"/>
            <a:ext cx="7632848" cy="686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97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аввэвэвэвэ\Desktop\Tri-porosenka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412"/>
            <a:ext cx="7416824" cy="684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11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аввэвэвэвэ\Desktop\Tri-porosenka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278"/>
            <a:ext cx="5544616" cy="691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518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аввэвэвэвэ\Desktop\Tri-porosenka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579550" cy="683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858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Экран (4:3)</PresentationFormat>
  <Paragraphs>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пахомова</dc:creator>
  <cp:lastModifiedBy>наталья пахомова</cp:lastModifiedBy>
  <cp:revision>3</cp:revision>
  <dcterms:created xsi:type="dcterms:W3CDTF">2016-10-20T00:15:02Z</dcterms:created>
  <dcterms:modified xsi:type="dcterms:W3CDTF">2016-10-20T00:26:13Z</dcterms:modified>
</cp:coreProperties>
</file>