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5" r:id="rId3"/>
    <p:sldId id="287" r:id="rId4"/>
    <p:sldId id="288" r:id="rId5"/>
    <p:sldId id="289" r:id="rId6"/>
    <p:sldId id="280" r:id="rId7"/>
    <p:sldId id="290"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096" name="Rectangle 24"/>
          <p:cNvSpPr>
            <a:spLocks noChangeArrowheads="1"/>
          </p:cNvSpPr>
          <p:nvPr/>
        </p:nvSpPr>
        <p:spPr bwMode="auto">
          <a:xfrm>
            <a:off x="0" y="3527425"/>
            <a:ext cx="9144000" cy="33575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3097" name="Oval 25"/>
          <p:cNvSpPr>
            <a:spLocks noChangeArrowheads="1"/>
          </p:cNvSpPr>
          <p:nvPr/>
        </p:nvSpPr>
        <p:spPr bwMode="ltGray">
          <a:xfrm>
            <a:off x="1258888" y="4508500"/>
            <a:ext cx="4248150" cy="1800225"/>
          </a:xfrm>
          <a:prstGeom prst="ellipse">
            <a:avLst/>
          </a:prstGeom>
          <a:gradFill rotWithShape="1">
            <a:gsLst>
              <a:gs pos="0">
                <a:schemeClr val="accent2"/>
              </a:gs>
              <a:gs pos="100000">
                <a:schemeClr val="accent2">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3076" name="Rectangle 4"/>
          <p:cNvSpPr>
            <a:spLocks noGrp="1" noChangeArrowheads="1"/>
          </p:cNvSpPr>
          <p:nvPr>
            <p:ph type="dt" sz="half" idx="2"/>
          </p:nvPr>
        </p:nvSpPr>
        <p:spPr bwMode="auto">
          <a:xfrm>
            <a:off x="457200" y="6486525"/>
            <a:ext cx="2133600" cy="168275"/>
          </a:xfrm>
        </p:spPr>
        <p:txBody>
          <a:bodyPr/>
          <a:lstStyle>
            <a:lvl1pPr>
              <a:defRPr sz="1200" b="0">
                <a:latin typeface="Arial" charset="0"/>
              </a:defRPr>
            </a:lvl1pPr>
          </a:lstStyle>
          <a:p>
            <a:endParaRPr lang="en-US"/>
          </a:p>
        </p:txBody>
      </p:sp>
      <p:sp>
        <p:nvSpPr>
          <p:cNvPr id="3077" name="Rectangle 5"/>
          <p:cNvSpPr>
            <a:spLocks noGrp="1" noChangeArrowheads="1"/>
          </p:cNvSpPr>
          <p:nvPr>
            <p:ph type="ftr" sz="quarter" idx="3"/>
          </p:nvPr>
        </p:nvSpPr>
        <p:spPr>
          <a:xfrm>
            <a:off x="3124200" y="6486525"/>
            <a:ext cx="2895600" cy="168275"/>
          </a:xfrm>
        </p:spPr>
        <p:txBody>
          <a:bodyPr/>
          <a:lstStyle>
            <a:lvl1pPr algn="ctr">
              <a:defRPr sz="1200" b="0">
                <a:solidFill>
                  <a:schemeClr val="bg1"/>
                </a:solidFill>
                <a:latin typeface="Arial" charset="0"/>
              </a:defRPr>
            </a:lvl1pPr>
          </a:lstStyle>
          <a:p>
            <a:endParaRPr lang="en-US"/>
          </a:p>
        </p:txBody>
      </p:sp>
      <p:sp>
        <p:nvSpPr>
          <p:cNvPr id="3078" name="Rectangle 6"/>
          <p:cNvSpPr>
            <a:spLocks noGrp="1" noChangeArrowheads="1"/>
          </p:cNvSpPr>
          <p:nvPr>
            <p:ph type="sldNum" sz="quarter" idx="4"/>
          </p:nvPr>
        </p:nvSpPr>
        <p:spPr>
          <a:xfrm>
            <a:off x="6553200" y="6486525"/>
            <a:ext cx="2133600" cy="168275"/>
          </a:xfrm>
        </p:spPr>
        <p:txBody>
          <a:bodyPr/>
          <a:lstStyle>
            <a:lvl1pPr>
              <a:defRPr sz="1200">
                <a:solidFill>
                  <a:schemeClr val="bg1"/>
                </a:solidFill>
              </a:defRPr>
            </a:lvl1pPr>
          </a:lstStyle>
          <a:p>
            <a:fld id="{8F60E06C-472C-4FCE-B15D-983D92929F29}" type="slidenum">
              <a:rPr lang="en-US"/>
              <a:pPr/>
              <a:t>‹#›</a:t>
            </a:fld>
            <a:endParaRPr lang="en-US"/>
          </a:p>
        </p:txBody>
      </p:sp>
      <p:sp>
        <p:nvSpPr>
          <p:cNvPr id="3089" name="Rectangle 17"/>
          <p:cNvSpPr>
            <a:spLocks noChangeArrowheads="1"/>
          </p:cNvSpPr>
          <p:nvPr/>
        </p:nvSpPr>
        <p:spPr bwMode="gray">
          <a:xfrm>
            <a:off x="0" y="3141663"/>
            <a:ext cx="9144000" cy="431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3090" name="Oval 18"/>
          <p:cNvSpPr>
            <a:spLocks noChangeArrowheads="1"/>
          </p:cNvSpPr>
          <p:nvPr/>
        </p:nvSpPr>
        <p:spPr bwMode="gray">
          <a:xfrm>
            <a:off x="276225" y="1255713"/>
            <a:ext cx="4656138" cy="4837112"/>
          </a:xfrm>
          <a:prstGeom prst="ellipse">
            <a:avLst/>
          </a:prstGeom>
          <a:solidFill>
            <a:schemeClr val="bg1"/>
          </a:solidFill>
          <a:ln>
            <a:noFill/>
          </a:ln>
          <a:effectLst>
            <a:outerShdw dist="172739" dir="3238358" algn="ctr" rotWithShape="0">
              <a:schemeClr val="tx1"/>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endParaRPr lang="ru-RU"/>
          </a:p>
        </p:txBody>
      </p:sp>
      <p:sp>
        <p:nvSpPr>
          <p:cNvPr id="3092" name="Freeform 20" descr="1"/>
          <p:cNvSpPr>
            <a:spLocks/>
          </p:cNvSpPr>
          <p:nvPr/>
        </p:nvSpPr>
        <p:spPr bwMode="gray">
          <a:xfrm>
            <a:off x="1130300" y="1416050"/>
            <a:ext cx="2873375" cy="2182813"/>
          </a:xfrm>
          <a:custGeom>
            <a:avLst/>
            <a:gdLst>
              <a:gd name="T0" fmla="*/ 905 w 1810"/>
              <a:gd name="T1" fmla="*/ 1375 h 1375"/>
              <a:gd name="T2" fmla="*/ 1810 w 1810"/>
              <a:gd name="T3" fmla="*/ 395 h 1375"/>
              <a:gd name="T4" fmla="*/ 876 w 1810"/>
              <a:gd name="T5" fmla="*/ 24 h 1375"/>
              <a:gd name="T6" fmla="*/ 0 w 1810"/>
              <a:gd name="T7" fmla="*/ 396 h 1375"/>
              <a:gd name="T8" fmla="*/ 905 w 1810"/>
              <a:gd name="T9" fmla="*/ 1375 h 1375"/>
            </a:gdLst>
            <a:ahLst/>
            <a:cxnLst>
              <a:cxn ang="0">
                <a:pos x="T0" y="T1"/>
              </a:cxn>
              <a:cxn ang="0">
                <a:pos x="T2" y="T3"/>
              </a:cxn>
              <a:cxn ang="0">
                <a:pos x="T4" y="T5"/>
              </a:cxn>
              <a:cxn ang="0">
                <a:pos x="T6" y="T7"/>
              </a:cxn>
              <a:cxn ang="0">
                <a:pos x="T8" y="T9"/>
              </a:cxn>
            </a:cxnLst>
            <a:rect l="0" t="0" r="r" b="b"/>
            <a:pathLst>
              <a:path w="1810" h="1375">
                <a:moveTo>
                  <a:pt x="905" y="1375"/>
                </a:moveTo>
                <a:lnTo>
                  <a:pt x="1810" y="395"/>
                </a:lnTo>
                <a:cubicBezTo>
                  <a:pt x="1612" y="176"/>
                  <a:pt x="1300" y="0"/>
                  <a:pt x="876" y="24"/>
                </a:cubicBezTo>
                <a:cubicBezTo>
                  <a:pt x="452" y="48"/>
                  <a:pt x="252" y="149"/>
                  <a:pt x="0" y="396"/>
                </a:cubicBezTo>
                <a:lnTo>
                  <a:pt x="905" y="1375"/>
                </a:lnTo>
                <a:close/>
              </a:path>
            </a:pathLst>
          </a:custGeom>
          <a:blipFill dpi="0" rotWithShape="1">
            <a:blip r:embed="rId2"/>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3093" name="Freeform 21" descr="2"/>
          <p:cNvSpPr>
            <a:spLocks/>
          </p:cNvSpPr>
          <p:nvPr/>
        </p:nvSpPr>
        <p:spPr bwMode="gray">
          <a:xfrm>
            <a:off x="376238" y="2147888"/>
            <a:ext cx="2103437" cy="3032125"/>
          </a:xfrm>
          <a:custGeom>
            <a:avLst/>
            <a:gdLst>
              <a:gd name="T0" fmla="*/ 1325 w 1325"/>
              <a:gd name="T1" fmla="*/ 960 h 1910"/>
              <a:gd name="T2" fmla="*/ 414 w 1325"/>
              <a:gd name="T3" fmla="*/ 0 h 1910"/>
              <a:gd name="T4" fmla="*/ 27 w 1325"/>
              <a:gd name="T5" fmla="*/ 1014 h 1910"/>
              <a:gd name="T6" fmla="*/ 402 w 1325"/>
              <a:gd name="T7" fmla="*/ 1910 h 1910"/>
              <a:gd name="T8" fmla="*/ 1325 w 1325"/>
              <a:gd name="T9" fmla="*/ 960 h 1910"/>
            </a:gdLst>
            <a:ahLst/>
            <a:cxnLst>
              <a:cxn ang="0">
                <a:pos x="T0" y="T1"/>
              </a:cxn>
              <a:cxn ang="0">
                <a:pos x="T2" y="T3"/>
              </a:cxn>
              <a:cxn ang="0">
                <a:pos x="T4" y="T5"/>
              </a:cxn>
              <a:cxn ang="0">
                <a:pos x="T6" y="T7"/>
              </a:cxn>
              <a:cxn ang="0">
                <a:pos x="T8" y="T9"/>
              </a:cxn>
            </a:cxnLst>
            <a:rect l="0" t="0" r="r" b="b"/>
            <a:pathLst>
              <a:path w="1325" h="1910">
                <a:moveTo>
                  <a:pt x="1325" y="960"/>
                </a:moveTo>
                <a:lnTo>
                  <a:pt x="414" y="0"/>
                </a:lnTo>
                <a:cubicBezTo>
                  <a:pt x="238" y="162"/>
                  <a:pt x="0" y="570"/>
                  <a:pt x="27" y="1014"/>
                </a:cubicBezTo>
                <a:cubicBezTo>
                  <a:pt x="53" y="1458"/>
                  <a:pt x="233" y="1748"/>
                  <a:pt x="402" y="1910"/>
                </a:cubicBezTo>
                <a:lnTo>
                  <a:pt x="1325" y="960"/>
                </a:lnTo>
                <a:close/>
              </a:path>
            </a:pathLst>
          </a:custGeom>
          <a:blipFill dpi="0" rotWithShape="1">
            <a:blip r:embed="rId3"/>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3094" name="Freeform 22" descr="55282"/>
          <p:cNvSpPr>
            <a:spLocks/>
          </p:cNvSpPr>
          <p:nvPr/>
        </p:nvSpPr>
        <p:spPr bwMode="gray">
          <a:xfrm>
            <a:off x="1085850" y="3730625"/>
            <a:ext cx="2962275" cy="2219325"/>
          </a:xfrm>
          <a:custGeom>
            <a:avLst/>
            <a:gdLst>
              <a:gd name="T0" fmla="*/ 927 w 1866"/>
              <a:gd name="T1" fmla="*/ 0 h 1398"/>
              <a:gd name="T2" fmla="*/ 0 w 1866"/>
              <a:gd name="T3" fmla="*/ 975 h 1398"/>
              <a:gd name="T4" fmla="*/ 996 w 1866"/>
              <a:gd name="T5" fmla="*/ 1387 h 1398"/>
              <a:gd name="T6" fmla="*/ 1866 w 1866"/>
              <a:gd name="T7" fmla="*/ 996 h 1398"/>
              <a:gd name="T8" fmla="*/ 927 w 1866"/>
              <a:gd name="T9" fmla="*/ 0 h 1398"/>
            </a:gdLst>
            <a:ahLst/>
            <a:cxnLst>
              <a:cxn ang="0">
                <a:pos x="T0" y="T1"/>
              </a:cxn>
              <a:cxn ang="0">
                <a:pos x="T2" y="T3"/>
              </a:cxn>
              <a:cxn ang="0">
                <a:pos x="T4" y="T5"/>
              </a:cxn>
              <a:cxn ang="0">
                <a:pos x="T6" y="T7"/>
              </a:cxn>
              <a:cxn ang="0">
                <a:pos x="T8" y="T9"/>
              </a:cxn>
            </a:cxnLst>
            <a:rect l="0" t="0" r="r" b="b"/>
            <a:pathLst>
              <a:path w="1866" h="1398">
                <a:moveTo>
                  <a:pt x="927" y="0"/>
                </a:moveTo>
                <a:lnTo>
                  <a:pt x="0" y="975"/>
                </a:lnTo>
                <a:cubicBezTo>
                  <a:pt x="203" y="1204"/>
                  <a:pt x="607" y="1398"/>
                  <a:pt x="996" y="1387"/>
                </a:cubicBezTo>
                <a:cubicBezTo>
                  <a:pt x="1385" y="1375"/>
                  <a:pt x="1707" y="1159"/>
                  <a:pt x="1866" y="996"/>
                </a:cubicBezTo>
                <a:lnTo>
                  <a:pt x="927" y="0"/>
                </a:lnTo>
                <a:close/>
              </a:path>
            </a:pathLst>
          </a:custGeom>
          <a:blipFill dpi="0" rotWithShape="1">
            <a:blip r:embed="rId4"/>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3074" name="Rectangle 2"/>
          <p:cNvSpPr>
            <a:spLocks noGrp="1" noChangeArrowheads="1"/>
          </p:cNvSpPr>
          <p:nvPr>
            <p:ph type="ctrTitle"/>
          </p:nvPr>
        </p:nvSpPr>
        <p:spPr>
          <a:xfrm>
            <a:off x="3124200" y="762000"/>
            <a:ext cx="5715000" cy="1828800"/>
          </a:xfrm>
        </p:spPr>
        <p:txBody>
          <a:bodyPr/>
          <a:lstStyle>
            <a:lvl1pPr algn="r">
              <a:defRPr sz="4400">
                <a:solidFill>
                  <a:schemeClr val="tx1"/>
                </a:solidFill>
                <a:effectLst>
                  <a:outerShdw blurRad="38100" dist="38100" dir="2700000" algn="tl">
                    <a:srgbClr val="C0C0C0"/>
                  </a:outerShdw>
                </a:effectLst>
              </a:defRPr>
            </a:lvl1pPr>
          </a:lstStyle>
          <a:p>
            <a:pPr lvl="0"/>
            <a:r>
              <a:rPr lang="ru-RU" noProof="0" smtClean="0"/>
              <a:t>Образец заголовка</a:t>
            </a:r>
            <a:endParaRPr lang="en-US" noProof="0" smtClean="0"/>
          </a:p>
        </p:txBody>
      </p:sp>
      <p:sp>
        <p:nvSpPr>
          <p:cNvPr id="3075" name="Rectangle 3"/>
          <p:cNvSpPr>
            <a:spLocks noGrp="1" noChangeArrowheads="1"/>
          </p:cNvSpPr>
          <p:nvPr>
            <p:ph type="subTitle" idx="1"/>
          </p:nvPr>
        </p:nvSpPr>
        <p:spPr bwMode="white">
          <a:xfrm>
            <a:off x="4343400" y="3178175"/>
            <a:ext cx="4572000" cy="381000"/>
          </a:xfrm>
        </p:spPr>
        <p:txBody>
          <a:bodyPr/>
          <a:lstStyle>
            <a:lvl1pPr marL="0" indent="0" algn="r">
              <a:buFont typeface="Wingdings" pitchFamily="2" charset="2"/>
              <a:buNone/>
              <a:defRPr sz="1600" b="0">
                <a:solidFill>
                  <a:schemeClr val="bg1"/>
                </a:solidFill>
              </a:defRPr>
            </a:lvl1pPr>
          </a:lstStyle>
          <a:p>
            <a:pPr lvl="0"/>
            <a:r>
              <a:rPr lang="ru-RU" noProof="0" smtClean="0"/>
              <a:t>Образец подзаголовка</a:t>
            </a:r>
            <a:endParaRPr lang="en-US" noProof="0" smtClean="0"/>
          </a:p>
        </p:txBody>
      </p:sp>
      <p:sp>
        <p:nvSpPr>
          <p:cNvPr id="3091" name="Freeform 19" descr="4"/>
          <p:cNvSpPr>
            <a:spLocks/>
          </p:cNvSpPr>
          <p:nvPr/>
        </p:nvSpPr>
        <p:spPr bwMode="gray">
          <a:xfrm>
            <a:off x="2625725" y="2119313"/>
            <a:ext cx="2139950" cy="3116262"/>
          </a:xfrm>
          <a:custGeom>
            <a:avLst/>
            <a:gdLst>
              <a:gd name="T0" fmla="*/ 951 w 1348"/>
              <a:gd name="T1" fmla="*/ 1963 h 1963"/>
              <a:gd name="T2" fmla="*/ 1338 w 1348"/>
              <a:gd name="T3" fmla="*/ 977 h 1963"/>
              <a:gd name="T4" fmla="*/ 905 w 1348"/>
              <a:gd name="T5" fmla="*/ 0 h 1963"/>
              <a:gd name="T6" fmla="*/ 0 w 1348"/>
              <a:gd name="T7" fmla="*/ 987 h 1963"/>
              <a:gd name="T8" fmla="*/ 951 w 1348"/>
              <a:gd name="T9" fmla="*/ 1963 h 1963"/>
            </a:gdLst>
            <a:ahLst/>
            <a:cxnLst>
              <a:cxn ang="0">
                <a:pos x="T0" y="T1"/>
              </a:cxn>
              <a:cxn ang="0">
                <a:pos x="T2" y="T3"/>
              </a:cxn>
              <a:cxn ang="0">
                <a:pos x="T4" y="T5"/>
              </a:cxn>
              <a:cxn ang="0">
                <a:pos x="T6" y="T7"/>
              </a:cxn>
              <a:cxn ang="0">
                <a:pos x="T8" y="T9"/>
              </a:cxn>
            </a:cxnLst>
            <a:rect l="0" t="0" r="r" b="b"/>
            <a:pathLst>
              <a:path w="1348" h="1963">
                <a:moveTo>
                  <a:pt x="951" y="1963"/>
                </a:moveTo>
                <a:cubicBezTo>
                  <a:pt x="1244" y="1689"/>
                  <a:pt x="1348" y="1323"/>
                  <a:pt x="1338" y="977"/>
                </a:cubicBezTo>
                <a:cubicBezTo>
                  <a:pt x="1329" y="629"/>
                  <a:pt x="1132" y="226"/>
                  <a:pt x="905" y="0"/>
                </a:cubicBezTo>
                <a:lnTo>
                  <a:pt x="0" y="987"/>
                </a:lnTo>
                <a:lnTo>
                  <a:pt x="951" y="1963"/>
                </a:lnTo>
                <a:close/>
              </a:path>
            </a:pathLst>
          </a:custGeom>
          <a:blipFill dpi="0" rotWithShape="1">
            <a:blip r:embed="rId5"/>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3095" name="Oval 23"/>
          <p:cNvSpPr>
            <a:spLocks noChangeArrowheads="1"/>
          </p:cNvSpPr>
          <p:nvPr/>
        </p:nvSpPr>
        <p:spPr bwMode="gray">
          <a:xfrm>
            <a:off x="1806575" y="2954338"/>
            <a:ext cx="1655763" cy="1655762"/>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3086" name="Text Box 14"/>
          <p:cNvSpPr txBox="1">
            <a:spLocks noChangeArrowheads="1"/>
          </p:cNvSpPr>
          <p:nvPr/>
        </p:nvSpPr>
        <p:spPr bwMode="auto">
          <a:xfrm>
            <a:off x="1981200" y="3505200"/>
            <a:ext cx="13081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800" b="1">
                <a:latin typeface="Verdana" pitchFamily="34" charset="0"/>
              </a:rPr>
              <a:t>LOGO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r>
              <a:rPr lang="en-US"/>
              <a:t>www.thmemgallery.com</a:t>
            </a:r>
          </a:p>
        </p:txBody>
      </p:sp>
      <p:sp>
        <p:nvSpPr>
          <p:cNvPr id="5" name="Нижний колонтитул 4"/>
          <p:cNvSpPr>
            <a:spLocks noGrp="1"/>
          </p:cNvSpPr>
          <p:nvPr>
            <p:ph type="ftr" sz="quarter" idx="11"/>
          </p:nvPr>
        </p:nvSpPr>
        <p:spPr/>
        <p:txBody>
          <a:bodyPr/>
          <a:lstStyle>
            <a:lvl1pPr>
              <a:defRPr/>
            </a:lvl1pPr>
          </a:lstStyle>
          <a:p>
            <a:r>
              <a:rPr lang="en-US"/>
              <a:t>Company Logo</a:t>
            </a:r>
          </a:p>
        </p:txBody>
      </p:sp>
      <p:sp>
        <p:nvSpPr>
          <p:cNvPr id="6" name="Номер слайда 5"/>
          <p:cNvSpPr>
            <a:spLocks noGrp="1"/>
          </p:cNvSpPr>
          <p:nvPr>
            <p:ph type="sldNum" sz="quarter" idx="12"/>
          </p:nvPr>
        </p:nvSpPr>
        <p:spPr/>
        <p:txBody>
          <a:bodyPr/>
          <a:lstStyle>
            <a:lvl1pPr>
              <a:defRPr/>
            </a:lvl1pPr>
          </a:lstStyle>
          <a:p>
            <a:fld id="{C460F963-836C-4A61-8500-0CF4F25CBB9F}" type="slidenum">
              <a:rPr lang="en-US"/>
              <a:pPr/>
              <a:t>‹#›</a:t>
            </a:fld>
            <a:endParaRPr lang="en-US"/>
          </a:p>
        </p:txBody>
      </p:sp>
    </p:spTree>
    <p:extLst>
      <p:ext uri="{BB962C8B-B14F-4D97-AF65-F5344CB8AC3E}">
        <p14:creationId xmlns:p14="http://schemas.microsoft.com/office/powerpoint/2010/main" xmlns="" val="2355956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r>
              <a:rPr lang="en-US"/>
              <a:t>www.thmemgallery.com</a:t>
            </a:r>
          </a:p>
        </p:txBody>
      </p:sp>
      <p:sp>
        <p:nvSpPr>
          <p:cNvPr id="5" name="Нижний колонтитул 4"/>
          <p:cNvSpPr>
            <a:spLocks noGrp="1"/>
          </p:cNvSpPr>
          <p:nvPr>
            <p:ph type="ftr" sz="quarter" idx="11"/>
          </p:nvPr>
        </p:nvSpPr>
        <p:spPr/>
        <p:txBody>
          <a:bodyPr/>
          <a:lstStyle>
            <a:lvl1pPr>
              <a:defRPr/>
            </a:lvl1pPr>
          </a:lstStyle>
          <a:p>
            <a:r>
              <a:rPr lang="en-US"/>
              <a:t>Company Logo</a:t>
            </a:r>
          </a:p>
        </p:txBody>
      </p:sp>
      <p:sp>
        <p:nvSpPr>
          <p:cNvPr id="6" name="Номер слайда 5"/>
          <p:cNvSpPr>
            <a:spLocks noGrp="1"/>
          </p:cNvSpPr>
          <p:nvPr>
            <p:ph type="sldNum" sz="quarter" idx="12"/>
          </p:nvPr>
        </p:nvSpPr>
        <p:spPr/>
        <p:txBody>
          <a:bodyPr/>
          <a:lstStyle>
            <a:lvl1pPr>
              <a:defRPr/>
            </a:lvl1pPr>
          </a:lstStyle>
          <a:p>
            <a:fld id="{CB42B94E-46D3-4CAC-9BF3-479388F95A8E}" type="slidenum">
              <a:rPr lang="en-US"/>
              <a:pPr/>
              <a:t>‹#›</a:t>
            </a:fld>
            <a:endParaRPr lang="en-US"/>
          </a:p>
        </p:txBody>
      </p:sp>
    </p:spTree>
    <p:extLst>
      <p:ext uri="{BB962C8B-B14F-4D97-AF65-F5344CB8AC3E}">
        <p14:creationId xmlns:p14="http://schemas.microsoft.com/office/powerpoint/2010/main" xmlns="" val="948894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2414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2414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r>
              <a:rPr lang="en-US"/>
              <a:t>www.thmemgallery.com</a:t>
            </a:r>
          </a:p>
        </p:txBody>
      </p:sp>
      <p:sp>
        <p:nvSpPr>
          <p:cNvPr id="6" name="Нижний колонтитул 5"/>
          <p:cNvSpPr>
            <a:spLocks noGrp="1"/>
          </p:cNvSpPr>
          <p:nvPr>
            <p:ph type="ftr" sz="quarter" idx="11"/>
          </p:nvPr>
        </p:nvSpPr>
        <p:spPr/>
        <p:txBody>
          <a:bodyPr/>
          <a:lstStyle>
            <a:lvl1pPr>
              <a:defRPr/>
            </a:lvl1pPr>
          </a:lstStyle>
          <a:p>
            <a:r>
              <a:rPr lang="en-US"/>
              <a:t>Company Logo</a:t>
            </a:r>
          </a:p>
        </p:txBody>
      </p:sp>
      <p:sp>
        <p:nvSpPr>
          <p:cNvPr id="7" name="Номер слайда 6"/>
          <p:cNvSpPr>
            <a:spLocks noGrp="1"/>
          </p:cNvSpPr>
          <p:nvPr>
            <p:ph type="sldNum" sz="quarter" idx="12"/>
          </p:nvPr>
        </p:nvSpPr>
        <p:spPr/>
        <p:txBody>
          <a:bodyPr/>
          <a:lstStyle>
            <a:lvl1pPr>
              <a:defRPr/>
            </a:lvl1pPr>
          </a:lstStyle>
          <a:p>
            <a:fld id="{515F27B6-1EF7-4B66-A3E1-856B3617640D}" type="slidenum">
              <a:rPr lang="en-US"/>
              <a:pPr/>
              <a:t>‹#›</a:t>
            </a:fld>
            <a:endParaRPr lang="en-US"/>
          </a:p>
        </p:txBody>
      </p:sp>
    </p:spTree>
    <p:extLst>
      <p:ext uri="{BB962C8B-B14F-4D97-AF65-F5344CB8AC3E}">
        <p14:creationId xmlns:p14="http://schemas.microsoft.com/office/powerpoint/2010/main" xmlns="" val="3128658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r>
              <a:rPr lang="en-US"/>
              <a:t>www.thmemgallery.com</a:t>
            </a:r>
          </a:p>
        </p:txBody>
      </p:sp>
      <p:sp>
        <p:nvSpPr>
          <p:cNvPr id="8" name="Нижний колонтитул 7"/>
          <p:cNvSpPr>
            <a:spLocks noGrp="1"/>
          </p:cNvSpPr>
          <p:nvPr>
            <p:ph type="ftr" sz="quarter" idx="11"/>
          </p:nvPr>
        </p:nvSpPr>
        <p:spPr/>
        <p:txBody>
          <a:bodyPr/>
          <a:lstStyle>
            <a:lvl1pPr>
              <a:defRPr/>
            </a:lvl1pPr>
          </a:lstStyle>
          <a:p>
            <a:r>
              <a:rPr lang="en-US"/>
              <a:t>Company Logo</a:t>
            </a:r>
          </a:p>
        </p:txBody>
      </p:sp>
      <p:sp>
        <p:nvSpPr>
          <p:cNvPr id="9" name="Номер слайда 8"/>
          <p:cNvSpPr>
            <a:spLocks noGrp="1"/>
          </p:cNvSpPr>
          <p:nvPr>
            <p:ph type="sldNum" sz="quarter" idx="12"/>
          </p:nvPr>
        </p:nvSpPr>
        <p:spPr/>
        <p:txBody>
          <a:bodyPr/>
          <a:lstStyle>
            <a:lvl1pPr>
              <a:defRPr/>
            </a:lvl1pPr>
          </a:lstStyle>
          <a:p>
            <a:fld id="{4B958A4B-3AF5-4971-9552-C59E75AF6506}" type="slidenum">
              <a:rPr lang="en-US"/>
              <a:pPr/>
              <a:t>‹#›</a:t>
            </a:fld>
            <a:endParaRPr lang="en-US"/>
          </a:p>
        </p:txBody>
      </p:sp>
    </p:spTree>
    <p:extLst>
      <p:ext uri="{BB962C8B-B14F-4D97-AF65-F5344CB8AC3E}">
        <p14:creationId xmlns:p14="http://schemas.microsoft.com/office/powerpoint/2010/main" xmlns="" val="37947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r>
              <a:rPr lang="en-US"/>
              <a:t>www.thmemgallery.com</a:t>
            </a:r>
          </a:p>
        </p:txBody>
      </p:sp>
      <p:sp>
        <p:nvSpPr>
          <p:cNvPr id="4" name="Нижний колонтитул 3"/>
          <p:cNvSpPr>
            <a:spLocks noGrp="1"/>
          </p:cNvSpPr>
          <p:nvPr>
            <p:ph type="ftr" sz="quarter" idx="11"/>
          </p:nvPr>
        </p:nvSpPr>
        <p:spPr/>
        <p:txBody>
          <a:bodyPr/>
          <a:lstStyle>
            <a:lvl1pPr>
              <a:defRPr/>
            </a:lvl1pPr>
          </a:lstStyle>
          <a:p>
            <a:r>
              <a:rPr lang="en-US"/>
              <a:t>Company Logo</a:t>
            </a:r>
          </a:p>
        </p:txBody>
      </p:sp>
      <p:sp>
        <p:nvSpPr>
          <p:cNvPr id="5" name="Номер слайда 4"/>
          <p:cNvSpPr>
            <a:spLocks noGrp="1"/>
          </p:cNvSpPr>
          <p:nvPr>
            <p:ph type="sldNum" sz="quarter" idx="12"/>
          </p:nvPr>
        </p:nvSpPr>
        <p:spPr/>
        <p:txBody>
          <a:bodyPr/>
          <a:lstStyle>
            <a:lvl1pPr>
              <a:defRPr/>
            </a:lvl1pPr>
          </a:lstStyle>
          <a:p>
            <a:fld id="{FB54026A-250D-4D36-9823-8F105A94C921}" type="slidenum">
              <a:rPr lang="en-US"/>
              <a:pPr/>
              <a:t>‹#›</a:t>
            </a:fld>
            <a:endParaRPr lang="en-US"/>
          </a:p>
        </p:txBody>
      </p:sp>
    </p:spTree>
    <p:extLst>
      <p:ext uri="{BB962C8B-B14F-4D97-AF65-F5344CB8AC3E}">
        <p14:creationId xmlns:p14="http://schemas.microsoft.com/office/powerpoint/2010/main" xmlns="" val="3474428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r>
              <a:rPr lang="en-US"/>
              <a:t>www.thmemgallery.com</a:t>
            </a:r>
          </a:p>
        </p:txBody>
      </p:sp>
      <p:sp>
        <p:nvSpPr>
          <p:cNvPr id="3" name="Нижний колонтитул 2"/>
          <p:cNvSpPr>
            <a:spLocks noGrp="1"/>
          </p:cNvSpPr>
          <p:nvPr>
            <p:ph type="ftr" sz="quarter" idx="11"/>
          </p:nvPr>
        </p:nvSpPr>
        <p:spPr/>
        <p:txBody>
          <a:bodyPr/>
          <a:lstStyle>
            <a:lvl1pPr>
              <a:defRPr/>
            </a:lvl1pPr>
          </a:lstStyle>
          <a:p>
            <a:r>
              <a:rPr lang="en-US"/>
              <a:t>Company Logo</a:t>
            </a:r>
          </a:p>
        </p:txBody>
      </p:sp>
      <p:sp>
        <p:nvSpPr>
          <p:cNvPr id="4" name="Номер слайда 3"/>
          <p:cNvSpPr>
            <a:spLocks noGrp="1"/>
          </p:cNvSpPr>
          <p:nvPr>
            <p:ph type="sldNum" sz="quarter" idx="12"/>
          </p:nvPr>
        </p:nvSpPr>
        <p:spPr/>
        <p:txBody>
          <a:bodyPr/>
          <a:lstStyle>
            <a:lvl1pPr>
              <a:defRPr/>
            </a:lvl1pPr>
          </a:lstStyle>
          <a:p>
            <a:fld id="{29A93AC9-301B-4D29-BFA5-FF718330E98C}" type="slidenum">
              <a:rPr lang="en-US"/>
              <a:pPr/>
              <a:t>‹#›</a:t>
            </a:fld>
            <a:endParaRPr lang="en-US"/>
          </a:p>
        </p:txBody>
      </p:sp>
    </p:spTree>
    <p:extLst>
      <p:ext uri="{BB962C8B-B14F-4D97-AF65-F5344CB8AC3E}">
        <p14:creationId xmlns:p14="http://schemas.microsoft.com/office/powerpoint/2010/main" xmlns="" val="88059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r>
              <a:rPr lang="en-US"/>
              <a:t>www.thmemgallery.com</a:t>
            </a:r>
          </a:p>
        </p:txBody>
      </p:sp>
      <p:sp>
        <p:nvSpPr>
          <p:cNvPr id="6" name="Нижний колонтитул 5"/>
          <p:cNvSpPr>
            <a:spLocks noGrp="1"/>
          </p:cNvSpPr>
          <p:nvPr>
            <p:ph type="ftr" sz="quarter" idx="11"/>
          </p:nvPr>
        </p:nvSpPr>
        <p:spPr/>
        <p:txBody>
          <a:bodyPr/>
          <a:lstStyle>
            <a:lvl1pPr>
              <a:defRPr/>
            </a:lvl1pPr>
          </a:lstStyle>
          <a:p>
            <a:r>
              <a:rPr lang="en-US"/>
              <a:t>Company Logo</a:t>
            </a:r>
          </a:p>
        </p:txBody>
      </p:sp>
      <p:sp>
        <p:nvSpPr>
          <p:cNvPr id="7" name="Номер слайда 6"/>
          <p:cNvSpPr>
            <a:spLocks noGrp="1"/>
          </p:cNvSpPr>
          <p:nvPr>
            <p:ph type="sldNum" sz="quarter" idx="12"/>
          </p:nvPr>
        </p:nvSpPr>
        <p:spPr/>
        <p:txBody>
          <a:bodyPr/>
          <a:lstStyle>
            <a:lvl1pPr>
              <a:defRPr/>
            </a:lvl1pPr>
          </a:lstStyle>
          <a:p>
            <a:fld id="{BE3F1AFA-BB9A-4850-A8AE-D1E6643047D7}" type="slidenum">
              <a:rPr lang="en-US"/>
              <a:pPr/>
              <a:t>‹#›</a:t>
            </a:fld>
            <a:endParaRPr lang="en-US"/>
          </a:p>
        </p:txBody>
      </p:sp>
    </p:spTree>
    <p:extLst>
      <p:ext uri="{BB962C8B-B14F-4D97-AF65-F5344CB8AC3E}">
        <p14:creationId xmlns:p14="http://schemas.microsoft.com/office/powerpoint/2010/main" xmlns="" val="3864315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r>
              <a:rPr lang="en-US"/>
              <a:t>www.thmemgallery.com</a:t>
            </a:r>
          </a:p>
        </p:txBody>
      </p:sp>
      <p:sp>
        <p:nvSpPr>
          <p:cNvPr id="6" name="Нижний колонтитул 5"/>
          <p:cNvSpPr>
            <a:spLocks noGrp="1"/>
          </p:cNvSpPr>
          <p:nvPr>
            <p:ph type="ftr" sz="quarter" idx="11"/>
          </p:nvPr>
        </p:nvSpPr>
        <p:spPr/>
        <p:txBody>
          <a:bodyPr/>
          <a:lstStyle>
            <a:lvl1pPr>
              <a:defRPr/>
            </a:lvl1pPr>
          </a:lstStyle>
          <a:p>
            <a:r>
              <a:rPr lang="en-US"/>
              <a:t>Company Logo</a:t>
            </a:r>
          </a:p>
        </p:txBody>
      </p:sp>
      <p:sp>
        <p:nvSpPr>
          <p:cNvPr id="7" name="Номер слайда 6"/>
          <p:cNvSpPr>
            <a:spLocks noGrp="1"/>
          </p:cNvSpPr>
          <p:nvPr>
            <p:ph type="sldNum" sz="quarter" idx="12"/>
          </p:nvPr>
        </p:nvSpPr>
        <p:spPr/>
        <p:txBody>
          <a:bodyPr/>
          <a:lstStyle>
            <a:lvl1pPr>
              <a:defRPr/>
            </a:lvl1pPr>
          </a:lstStyle>
          <a:p>
            <a:fld id="{490F2640-1552-4221-B972-BA0EAB89DBE3}" type="slidenum">
              <a:rPr lang="en-US"/>
              <a:pPr/>
              <a:t>‹#›</a:t>
            </a:fld>
            <a:endParaRPr lang="en-US"/>
          </a:p>
        </p:txBody>
      </p:sp>
    </p:spTree>
    <p:extLst>
      <p:ext uri="{BB962C8B-B14F-4D97-AF65-F5344CB8AC3E}">
        <p14:creationId xmlns:p14="http://schemas.microsoft.com/office/powerpoint/2010/main" xmlns="" val="63335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r>
              <a:rPr lang="en-US"/>
              <a:t>www.thmemgallery.com</a:t>
            </a:r>
          </a:p>
        </p:txBody>
      </p:sp>
      <p:sp>
        <p:nvSpPr>
          <p:cNvPr id="5" name="Нижний колонтитул 4"/>
          <p:cNvSpPr>
            <a:spLocks noGrp="1"/>
          </p:cNvSpPr>
          <p:nvPr>
            <p:ph type="ftr" sz="quarter" idx="11"/>
          </p:nvPr>
        </p:nvSpPr>
        <p:spPr/>
        <p:txBody>
          <a:bodyPr/>
          <a:lstStyle>
            <a:lvl1pPr>
              <a:defRPr/>
            </a:lvl1pPr>
          </a:lstStyle>
          <a:p>
            <a:r>
              <a:rPr lang="en-US"/>
              <a:t>Company Logo</a:t>
            </a:r>
          </a:p>
        </p:txBody>
      </p:sp>
      <p:sp>
        <p:nvSpPr>
          <p:cNvPr id="6" name="Номер слайда 5"/>
          <p:cNvSpPr>
            <a:spLocks noGrp="1"/>
          </p:cNvSpPr>
          <p:nvPr>
            <p:ph type="sldNum" sz="quarter" idx="12"/>
          </p:nvPr>
        </p:nvSpPr>
        <p:spPr/>
        <p:txBody>
          <a:bodyPr/>
          <a:lstStyle>
            <a:lvl1pPr>
              <a:defRPr/>
            </a:lvl1pPr>
          </a:lstStyle>
          <a:p>
            <a:fld id="{39860D7F-C14E-4D5B-B243-44DF501E689C}" type="slidenum">
              <a:rPr lang="en-US"/>
              <a:pPr/>
              <a:t>‹#›</a:t>
            </a:fld>
            <a:endParaRPr lang="en-US"/>
          </a:p>
        </p:txBody>
      </p:sp>
    </p:spTree>
    <p:extLst>
      <p:ext uri="{BB962C8B-B14F-4D97-AF65-F5344CB8AC3E}">
        <p14:creationId xmlns:p14="http://schemas.microsoft.com/office/powerpoint/2010/main" xmlns="" val="2359894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10350" y="152400"/>
            <a:ext cx="2076450" cy="63373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81000" y="152400"/>
            <a:ext cx="6076950" cy="63373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r>
              <a:rPr lang="en-US"/>
              <a:t>www.thmemgallery.com</a:t>
            </a:r>
          </a:p>
        </p:txBody>
      </p:sp>
      <p:sp>
        <p:nvSpPr>
          <p:cNvPr id="5" name="Нижний колонтитул 4"/>
          <p:cNvSpPr>
            <a:spLocks noGrp="1"/>
          </p:cNvSpPr>
          <p:nvPr>
            <p:ph type="ftr" sz="quarter" idx="11"/>
          </p:nvPr>
        </p:nvSpPr>
        <p:spPr/>
        <p:txBody>
          <a:bodyPr/>
          <a:lstStyle>
            <a:lvl1pPr>
              <a:defRPr/>
            </a:lvl1pPr>
          </a:lstStyle>
          <a:p>
            <a:r>
              <a:rPr lang="en-US"/>
              <a:t>Company Logo</a:t>
            </a:r>
          </a:p>
        </p:txBody>
      </p:sp>
      <p:sp>
        <p:nvSpPr>
          <p:cNvPr id="6" name="Номер слайда 5"/>
          <p:cNvSpPr>
            <a:spLocks noGrp="1"/>
          </p:cNvSpPr>
          <p:nvPr>
            <p:ph type="sldNum" sz="quarter" idx="12"/>
          </p:nvPr>
        </p:nvSpPr>
        <p:spPr/>
        <p:txBody>
          <a:bodyPr/>
          <a:lstStyle>
            <a:lvl1pPr>
              <a:defRPr/>
            </a:lvl1pPr>
          </a:lstStyle>
          <a:p>
            <a:fld id="{590EE0AB-3B15-43E0-B649-F32E9C7298B5}" type="slidenum">
              <a:rPr lang="en-US"/>
              <a:pPr/>
              <a:t>‹#›</a:t>
            </a:fld>
            <a:endParaRPr lang="en-US"/>
          </a:p>
        </p:txBody>
      </p:sp>
    </p:spTree>
    <p:extLst>
      <p:ext uri="{BB962C8B-B14F-4D97-AF65-F5344CB8AC3E}">
        <p14:creationId xmlns:p14="http://schemas.microsoft.com/office/powerpoint/2010/main" xmlns="" val="1711488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52400"/>
            <a:ext cx="7391400" cy="563563"/>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241425"/>
            <a:ext cx="8229600" cy="5248275"/>
          </a:xfrm>
        </p:spPr>
        <p:txBody>
          <a:bodyPr/>
          <a:lstStyle/>
          <a:p>
            <a:r>
              <a:rPr lang="ru-RU" smtClean="0"/>
              <a:t>Вставка таблицы</a:t>
            </a:r>
            <a:endParaRPr lang="ru-RU"/>
          </a:p>
        </p:txBody>
      </p:sp>
      <p:sp>
        <p:nvSpPr>
          <p:cNvPr id="4" name="Дата 3"/>
          <p:cNvSpPr>
            <a:spLocks noGrp="1"/>
          </p:cNvSpPr>
          <p:nvPr>
            <p:ph type="dt" sz="half" idx="10"/>
          </p:nvPr>
        </p:nvSpPr>
        <p:spPr>
          <a:xfrm>
            <a:off x="381000" y="838200"/>
            <a:ext cx="5943600" cy="254000"/>
          </a:xfrm>
        </p:spPr>
        <p:txBody>
          <a:bodyPr/>
          <a:lstStyle>
            <a:lvl1pPr>
              <a:defRPr/>
            </a:lvl1pPr>
          </a:lstStyle>
          <a:p>
            <a:r>
              <a:rPr lang="en-US"/>
              <a:t>www.thmemgallery.com</a:t>
            </a:r>
          </a:p>
        </p:txBody>
      </p:sp>
      <p:sp>
        <p:nvSpPr>
          <p:cNvPr id="5" name="Нижний колонтитул 4"/>
          <p:cNvSpPr>
            <a:spLocks noGrp="1"/>
          </p:cNvSpPr>
          <p:nvPr>
            <p:ph type="ftr" sz="quarter" idx="11"/>
          </p:nvPr>
        </p:nvSpPr>
        <p:spPr>
          <a:xfrm>
            <a:off x="6324600" y="6564313"/>
            <a:ext cx="2362200" cy="244475"/>
          </a:xfrm>
        </p:spPr>
        <p:txBody>
          <a:bodyPr/>
          <a:lstStyle>
            <a:lvl1pPr>
              <a:defRPr/>
            </a:lvl1pPr>
          </a:lstStyle>
          <a:p>
            <a:r>
              <a:rPr lang="en-US"/>
              <a:t>Company Logo</a:t>
            </a:r>
          </a:p>
        </p:txBody>
      </p:sp>
      <p:sp>
        <p:nvSpPr>
          <p:cNvPr id="6" name="Номер слайда 5"/>
          <p:cNvSpPr>
            <a:spLocks noGrp="1"/>
          </p:cNvSpPr>
          <p:nvPr>
            <p:ph type="sldNum" sz="quarter" idx="12"/>
          </p:nvPr>
        </p:nvSpPr>
        <p:spPr>
          <a:xfrm>
            <a:off x="3124200" y="6553200"/>
            <a:ext cx="2133600" cy="234950"/>
          </a:xfrm>
        </p:spPr>
        <p:txBody>
          <a:bodyPr/>
          <a:lstStyle>
            <a:lvl1pPr>
              <a:defRPr/>
            </a:lvl1pPr>
          </a:lstStyle>
          <a:p>
            <a:fld id="{22045B7B-6342-45FF-8471-12679BDEBBC5}" type="slidenum">
              <a:rPr lang="en-US"/>
              <a:pPr/>
              <a:t>‹#›</a:t>
            </a:fld>
            <a:endParaRPr lang="en-US"/>
          </a:p>
        </p:txBody>
      </p:sp>
    </p:spTree>
    <p:extLst>
      <p:ext uri="{BB962C8B-B14F-4D97-AF65-F5344CB8AC3E}">
        <p14:creationId xmlns:p14="http://schemas.microsoft.com/office/powerpoint/2010/main" xmlns="" val="193142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52400"/>
            <a:ext cx="7391400" cy="563563"/>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241425"/>
            <a:ext cx="8229600" cy="5248275"/>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381000" y="838200"/>
            <a:ext cx="5943600" cy="254000"/>
          </a:xfrm>
        </p:spPr>
        <p:txBody>
          <a:bodyPr/>
          <a:lstStyle>
            <a:lvl1pPr>
              <a:defRPr/>
            </a:lvl1pPr>
          </a:lstStyle>
          <a:p>
            <a:r>
              <a:rPr lang="en-US"/>
              <a:t>www.thmemgallery.com</a:t>
            </a:r>
          </a:p>
        </p:txBody>
      </p:sp>
      <p:sp>
        <p:nvSpPr>
          <p:cNvPr id="5" name="Нижний колонтитул 4"/>
          <p:cNvSpPr>
            <a:spLocks noGrp="1"/>
          </p:cNvSpPr>
          <p:nvPr>
            <p:ph type="ftr" sz="quarter" idx="11"/>
          </p:nvPr>
        </p:nvSpPr>
        <p:spPr>
          <a:xfrm>
            <a:off x="6324600" y="6564313"/>
            <a:ext cx="2362200" cy="244475"/>
          </a:xfrm>
        </p:spPr>
        <p:txBody>
          <a:bodyPr/>
          <a:lstStyle>
            <a:lvl1pPr>
              <a:defRPr/>
            </a:lvl1pPr>
          </a:lstStyle>
          <a:p>
            <a:r>
              <a:rPr lang="en-US"/>
              <a:t>Company Logo</a:t>
            </a:r>
          </a:p>
        </p:txBody>
      </p:sp>
      <p:sp>
        <p:nvSpPr>
          <p:cNvPr id="6" name="Номер слайда 5"/>
          <p:cNvSpPr>
            <a:spLocks noGrp="1"/>
          </p:cNvSpPr>
          <p:nvPr>
            <p:ph type="sldNum" sz="quarter" idx="12"/>
          </p:nvPr>
        </p:nvSpPr>
        <p:spPr>
          <a:xfrm>
            <a:off x="3124200" y="6553200"/>
            <a:ext cx="2133600" cy="234950"/>
          </a:xfrm>
        </p:spPr>
        <p:txBody>
          <a:bodyPr/>
          <a:lstStyle>
            <a:lvl1pPr>
              <a:defRPr/>
            </a:lvl1pPr>
          </a:lstStyle>
          <a:p>
            <a:fld id="{D9286516-22ED-449A-9B2D-F308737870BD}" type="slidenum">
              <a:rPr lang="en-US"/>
              <a:pPr/>
              <a:t>‹#›</a:t>
            </a:fld>
            <a:endParaRPr lang="en-US"/>
          </a:p>
        </p:txBody>
      </p:sp>
    </p:spTree>
    <p:extLst>
      <p:ext uri="{BB962C8B-B14F-4D97-AF65-F5344CB8AC3E}">
        <p14:creationId xmlns:p14="http://schemas.microsoft.com/office/powerpoint/2010/main" xmlns="" val="2133749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p:nvSpPr>
        <p:spPr bwMode="gray">
          <a:xfrm>
            <a:off x="0" y="798513"/>
            <a:ext cx="9144000" cy="312737"/>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1040" name="Rectangle 16"/>
          <p:cNvSpPr>
            <a:spLocks noChangeArrowheads="1"/>
          </p:cNvSpPr>
          <p:nvPr/>
        </p:nvSpPr>
        <p:spPr bwMode="white">
          <a:xfrm>
            <a:off x="0" y="0"/>
            <a:ext cx="9144000" cy="83661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1027" name="Rectangle 3"/>
          <p:cNvSpPr>
            <a:spLocks noGrp="1" noChangeArrowheads="1"/>
          </p:cNvSpPr>
          <p:nvPr>
            <p:ph type="body" idx="1"/>
          </p:nvPr>
        </p:nvSpPr>
        <p:spPr bwMode="auto">
          <a:xfrm>
            <a:off x="457200" y="1241425"/>
            <a:ext cx="8229600" cy="5248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white">
          <a:xfrm>
            <a:off x="381000" y="838200"/>
            <a:ext cx="5943600"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solidFill>
                  <a:schemeClr val="bg1"/>
                </a:solidFill>
                <a:latin typeface="+mn-lt"/>
              </a:defRPr>
            </a:lvl1pPr>
          </a:lstStyle>
          <a:p>
            <a:r>
              <a:rPr lang="en-US"/>
              <a:t>www.thmemgallery.com</a:t>
            </a:r>
          </a:p>
        </p:txBody>
      </p:sp>
      <p:sp>
        <p:nvSpPr>
          <p:cNvPr id="1029" name="Rectangle 5"/>
          <p:cNvSpPr>
            <a:spLocks noGrp="1" noChangeArrowheads="1"/>
          </p:cNvSpPr>
          <p:nvPr>
            <p:ph type="ftr" sz="quarter" idx="3"/>
          </p:nvPr>
        </p:nvSpPr>
        <p:spPr bwMode="auto">
          <a:xfrm>
            <a:off x="6324600" y="6564313"/>
            <a:ext cx="23622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1">
                <a:latin typeface="+mn-lt"/>
              </a:defRPr>
            </a:lvl1pPr>
          </a:lstStyle>
          <a:p>
            <a:r>
              <a:rPr lang="en-US"/>
              <a:t>Company Logo</a:t>
            </a:r>
          </a:p>
        </p:txBody>
      </p:sp>
      <p:sp>
        <p:nvSpPr>
          <p:cNvPr id="1030" name="Rectangle 6"/>
          <p:cNvSpPr>
            <a:spLocks noGrp="1" noChangeArrowheads="1"/>
          </p:cNvSpPr>
          <p:nvPr>
            <p:ph type="sldNum" sz="quarter" idx="4"/>
          </p:nvPr>
        </p:nvSpPr>
        <p:spPr bwMode="auto">
          <a:xfrm>
            <a:off x="3124200" y="6553200"/>
            <a:ext cx="2133600" cy="234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80FC62C-C5E2-4C1C-9F86-908659969AF9}" type="slidenum">
              <a:rPr lang="en-US"/>
              <a:pPr/>
              <a:t>‹#›</a:t>
            </a:fld>
            <a:endParaRPr lang="en-US"/>
          </a:p>
        </p:txBody>
      </p:sp>
      <p:sp>
        <p:nvSpPr>
          <p:cNvPr id="1026" name="Rectangle 2"/>
          <p:cNvSpPr>
            <a:spLocks noGrp="1" noChangeArrowheads="1"/>
          </p:cNvSpPr>
          <p:nvPr>
            <p:ph type="title"/>
          </p:nvPr>
        </p:nvSpPr>
        <p:spPr bwMode="black">
          <a:xfrm>
            <a:off x="381000" y="152400"/>
            <a:ext cx="7391400" cy="563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grpSp>
        <p:nvGrpSpPr>
          <p:cNvPr id="1041" name="Group 17"/>
          <p:cNvGrpSpPr>
            <a:grpSpLocks/>
          </p:cNvGrpSpPr>
          <p:nvPr/>
        </p:nvGrpSpPr>
        <p:grpSpPr bwMode="auto">
          <a:xfrm>
            <a:off x="7308850" y="188913"/>
            <a:ext cx="1665288" cy="1512887"/>
            <a:chOff x="4604" y="119"/>
            <a:chExt cx="1049" cy="953"/>
          </a:xfrm>
        </p:grpSpPr>
        <p:sp>
          <p:nvSpPr>
            <p:cNvPr id="1042" name="Oval 18"/>
            <p:cNvSpPr>
              <a:spLocks noChangeArrowheads="1"/>
            </p:cNvSpPr>
            <p:nvPr userDrawn="1"/>
          </p:nvSpPr>
          <p:spPr bwMode="gray">
            <a:xfrm>
              <a:off x="4921" y="845"/>
              <a:ext cx="732" cy="227"/>
            </a:xfrm>
            <a:prstGeom prst="ellipse">
              <a:avLst/>
            </a:prstGeom>
            <a:gradFill rotWithShape="1">
              <a:gsLst>
                <a:gs pos="0">
                  <a:schemeClr val="tx1"/>
                </a:gs>
                <a:gs pos="100000">
                  <a:schemeClr val="tx1">
                    <a:gamma/>
                    <a:tint val="0"/>
                    <a:invGamma/>
                  </a:schemeClr>
                </a:gs>
              </a:gsLst>
              <a:lin ang="189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1043" name="Oval 19"/>
            <p:cNvSpPr>
              <a:spLocks noChangeArrowheads="1"/>
            </p:cNvSpPr>
            <p:nvPr userDrawn="1"/>
          </p:nvSpPr>
          <p:spPr bwMode="gray">
            <a:xfrm>
              <a:off x="4604" y="119"/>
              <a:ext cx="932" cy="911"/>
            </a:xfrm>
            <a:prstGeom prst="ellipse">
              <a:avLst/>
            </a:prstGeom>
            <a:solidFill>
              <a:schemeClr val="bg1"/>
            </a:solidFill>
            <a:ln>
              <a:noFill/>
            </a:ln>
            <a:effectLst>
              <a:outerShdw dist="63500" dir="2212194" algn="ctr" rotWithShape="0">
                <a:schemeClr val="tx1"/>
              </a:outerShdw>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endParaRPr lang="ru-RU"/>
            </a:p>
          </p:txBody>
        </p:sp>
        <p:sp>
          <p:nvSpPr>
            <p:cNvPr id="1044" name="Freeform 20" descr="4"/>
            <p:cNvSpPr>
              <a:spLocks/>
            </p:cNvSpPr>
            <p:nvPr userDrawn="1"/>
          </p:nvSpPr>
          <p:spPr bwMode="gray">
            <a:xfrm>
              <a:off x="5077" y="281"/>
              <a:ext cx="426" cy="588"/>
            </a:xfrm>
            <a:custGeom>
              <a:avLst/>
              <a:gdLst>
                <a:gd name="T0" fmla="*/ 951 w 1348"/>
                <a:gd name="T1" fmla="*/ 1963 h 1963"/>
                <a:gd name="T2" fmla="*/ 1338 w 1348"/>
                <a:gd name="T3" fmla="*/ 977 h 1963"/>
                <a:gd name="T4" fmla="*/ 905 w 1348"/>
                <a:gd name="T5" fmla="*/ 0 h 1963"/>
                <a:gd name="T6" fmla="*/ 0 w 1348"/>
                <a:gd name="T7" fmla="*/ 987 h 1963"/>
                <a:gd name="T8" fmla="*/ 951 w 1348"/>
                <a:gd name="T9" fmla="*/ 1963 h 1963"/>
              </a:gdLst>
              <a:ahLst/>
              <a:cxnLst>
                <a:cxn ang="0">
                  <a:pos x="T0" y="T1"/>
                </a:cxn>
                <a:cxn ang="0">
                  <a:pos x="T2" y="T3"/>
                </a:cxn>
                <a:cxn ang="0">
                  <a:pos x="T4" y="T5"/>
                </a:cxn>
                <a:cxn ang="0">
                  <a:pos x="T6" y="T7"/>
                </a:cxn>
                <a:cxn ang="0">
                  <a:pos x="T8" y="T9"/>
                </a:cxn>
              </a:cxnLst>
              <a:rect l="0" t="0" r="r" b="b"/>
              <a:pathLst>
                <a:path w="1348" h="1963">
                  <a:moveTo>
                    <a:pt x="951" y="1963"/>
                  </a:moveTo>
                  <a:cubicBezTo>
                    <a:pt x="1244" y="1689"/>
                    <a:pt x="1348" y="1323"/>
                    <a:pt x="1338" y="977"/>
                  </a:cubicBezTo>
                  <a:cubicBezTo>
                    <a:pt x="1329" y="629"/>
                    <a:pt x="1132" y="226"/>
                    <a:pt x="905" y="0"/>
                  </a:cubicBezTo>
                  <a:lnTo>
                    <a:pt x="0" y="987"/>
                  </a:lnTo>
                  <a:lnTo>
                    <a:pt x="951" y="1963"/>
                  </a:lnTo>
                  <a:close/>
                </a:path>
              </a:pathLst>
            </a:custGeom>
            <a:blipFill dpi="0" rotWithShape="1">
              <a:blip r:embed="rId15" cstate="print"/>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1045" name="Freeform 21" descr="1"/>
            <p:cNvSpPr>
              <a:spLocks/>
            </p:cNvSpPr>
            <p:nvPr userDrawn="1"/>
          </p:nvSpPr>
          <p:spPr bwMode="gray">
            <a:xfrm>
              <a:off x="4779" y="144"/>
              <a:ext cx="572" cy="416"/>
            </a:xfrm>
            <a:custGeom>
              <a:avLst/>
              <a:gdLst>
                <a:gd name="T0" fmla="*/ 905 w 1810"/>
                <a:gd name="T1" fmla="*/ 1388 h 1388"/>
                <a:gd name="T2" fmla="*/ 1810 w 1810"/>
                <a:gd name="T3" fmla="*/ 408 h 1388"/>
                <a:gd name="T4" fmla="*/ 874 w 1810"/>
                <a:gd name="T5" fmla="*/ 40 h 1388"/>
                <a:gd name="T6" fmla="*/ 0 w 1810"/>
                <a:gd name="T7" fmla="*/ 409 h 1388"/>
                <a:gd name="T8" fmla="*/ 905 w 1810"/>
                <a:gd name="T9" fmla="*/ 1388 h 1388"/>
              </a:gdLst>
              <a:ahLst/>
              <a:cxnLst>
                <a:cxn ang="0">
                  <a:pos x="T0" y="T1"/>
                </a:cxn>
                <a:cxn ang="0">
                  <a:pos x="T2" y="T3"/>
                </a:cxn>
                <a:cxn ang="0">
                  <a:pos x="T4" y="T5"/>
                </a:cxn>
                <a:cxn ang="0">
                  <a:pos x="T6" y="T7"/>
                </a:cxn>
                <a:cxn ang="0">
                  <a:pos x="T8" y="T9"/>
                </a:cxn>
              </a:cxnLst>
              <a:rect l="0" t="0" r="r" b="b"/>
              <a:pathLst>
                <a:path w="1810" h="1388">
                  <a:moveTo>
                    <a:pt x="905" y="1388"/>
                  </a:moveTo>
                  <a:lnTo>
                    <a:pt x="1810" y="408"/>
                  </a:lnTo>
                  <a:cubicBezTo>
                    <a:pt x="1612" y="189"/>
                    <a:pt x="1272" y="0"/>
                    <a:pt x="874" y="40"/>
                  </a:cubicBezTo>
                  <a:cubicBezTo>
                    <a:pt x="541" y="52"/>
                    <a:pt x="252" y="162"/>
                    <a:pt x="0" y="409"/>
                  </a:cubicBezTo>
                  <a:lnTo>
                    <a:pt x="905" y="1388"/>
                  </a:lnTo>
                  <a:close/>
                </a:path>
              </a:pathLst>
            </a:custGeom>
            <a:blipFill dpi="0" rotWithShape="1">
              <a:blip r:embed="rId16" cstate="print"/>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1046" name="Freeform 22" descr="2"/>
            <p:cNvSpPr>
              <a:spLocks/>
            </p:cNvSpPr>
            <p:nvPr userDrawn="1"/>
          </p:nvSpPr>
          <p:spPr bwMode="gray">
            <a:xfrm>
              <a:off x="4629" y="286"/>
              <a:ext cx="419" cy="572"/>
            </a:xfrm>
            <a:custGeom>
              <a:avLst/>
              <a:gdLst>
                <a:gd name="T0" fmla="*/ 1325 w 1325"/>
                <a:gd name="T1" fmla="*/ 960 h 1910"/>
                <a:gd name="T2" fmla="*/ 414 w 1325"/>
                <a:gd name="T3" fmla="*/ 0 h 1910"/>
                <a:gd name="T4" fmla="*/ 27 w 1325"/>
                <a:gd name="T5" fmla="*/ 1014 h 1910"/>
                <a:gd name="T6" fmla="*/ 402 w 1325"/>
                <a:gd name="T7" fmla="*/ 1910 h 1910"/>
                <a:gd name="T8" fmla="*/ 1325 w 1325"/>
                <a:gd name="T9" fmla="*/ 960 h 1910"/>
              </a:gdLst>
              <a:ahLst/>
              <a:cxnLst>
                <a:cxn ang="0">
                  <a:pos x="T0" y="T1"/>
                </a:cxn>
                <a:cxn ang="0">
                  <a:pos x="T2" y="T3"/>
                </a:cxn>
                <a:cxn ang="0">
                  <a:pos x="T4" y="T5"/>
                </a:cxn>
                <a:cxn ang="0">
                  <a:pos x="T6" y="T7"/>
                </a:cxn>
                <a:cxn ang="0">
                  <a:pos x="T8" y="T9"/>
                </a:cxn>
              </a:cxnLst>
              <a:rect l="0" t="0" r="r" b="b"/>
              <a:pathLst>
                <a:path w="1325" h="1910">
                  <a:moveTo>
                    <a:pt x="1325" y="960"/>
                  </a:moveTo>
                  <a:lnTo>
                    <a:pt x="414" y="0"/>
                  </a:lnTo>
                  <a:cubicBezTo>
                    <a:pt x="238" y="162"/>
                    <a:pt x="0" y="570"/>
                    <a:pt x="27" y="1014"/>
                  </a:cubicBezTo>
                  <a:cubicBezTo>
                    <a:pt x="53" y="1458"/>
                    <a:pt x="233" y="1748"/>
                    <a:pt x="402" y="1910"/>
                  </a:cubicBezTo>
                  <a:lnTo>
                    <a:pt x="1325" y="960"/>
                  </a:lnTo>
                  <a:close/>
                </a:path>
              </a:pathLst>
            </a:custGeom>
            <a:blipFill dpi="0" rotWithShape="1">
              <a:blip r:embed="rId17" cstate="print"/>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1047" name="Freeform 23" descr="55282"/>
            <p:cNvSpPr>
              <a:spLocks/>
            </p:cNvSpPr>
            <p:nvPr userDrawn="1"/>
          </p:nvSpPr>
          <p:spPr bwMode="gray">
            <a:xfrm>
              <a:off x="4770" y="585"/>
              <a:ext cx="590" cy="418"/>
            </a:xfrm>
            <a:custGeom>
              <a:avLst/>
              <a:gdLst>
                <a:gd name="T0" fmla="*/ 927 w 1866"/>
                <a:gd name="T1" fmla="*/ 0 h 1398"/>
                <a:gd name="T2" fmla="*/ 0 w 1866"/>
                <a:gd name="T3" fmla="*/ 975 h 1398"/>
                <a:gd name="T4" fmla="*/ 996 w 1866"/>
                <a:gd name="T5" fmla="*/ 1387 h 1398"/>
                <a:gd name="T6" fmla="*/ 1866 w 1866"/>
                <a:gd name="T7" fmla="*/ 996 h 1398"/>
                <a:gd name="T8" fmla="*/ 927 w 1866"/>
                <a:gd name="T9" fmla="*/ 0 h 1398"/>
              </a:gdLst>
              <a:ahLst/>
              <a:cxnLst>
                <a:cxn ang="0">
                  <a:pos x="T0" y="T1"/>
                </a:cxn>
                <a:cxn ang="0">
                  <a:pos x="T2" y="T3"/>
                </a:cxn>
                <a:cxn ang="0">
                  <a:pos x="T4" y="T5"/>
                </a:cxn>
                <a:cxn ang="0">
                  <a:pos x="T6" y="T7"/>
                </a:cxn>
                <a:cxn ang="0">
                  <a:pos x="T8" y="T9"/>
                </a:cxn>
              </a:cxnLst>
              <a:rect l="0" t="0" r="r" b="b"/>
              <a:pathLst>
                <a:path w="1866" h="1398">
                  <a:moveTo>
                    <a:pt x="927" y="0"/>
                  </a:moveTo>
                  <a:lnTo>
                    <a:pt x="0" y="975"/>
                  </a:lnTo>
                  <a:cubicBezTo>
                    <a:pt x="203" y="1204"/>
                    <a:pt x="607" y="1398"/>
                    <a:pt x="996" y="1387"/>
                  </a:cubicBezTo>
                  <a:cubicBezTo>
                    <a:pt x="1385" y="1375"/>
                    <a:pt x="1707" y="1159"/>
                    <a:pt x="1866" y="996"/>
                  </a:cubicBezTo>
                  <a:lnTo>
                    <a:pt x="927" y="0"/>
                  </a:lnTo>
                  <a:close/>
                </a:path>
              </a:pathLst>
            </a:custGeom>
            <a:blipFill dpi="0" rotWithShape="1">
              <a:blip r:embed="rId18" cstate="print"/>
              <a:srcRect/>
              <a:stretch>
                <a:fillRect/>
              </a:stretch>
            </a:blipFill>
            <a:ln>
              <a:noFill/>
            </a:ln>
            <a:effectLst/>
            <a:extLst>
              <a:ext uri="{91240B29-F687-4F45-9708-019B960494DF}">
                <a14:hiddenLine xmlns:a14="http://schemas.microsoft.com/office/drawing/2010/main" xmlns="" w="76200" cmpd="sng">
                  <a:solidFill>
                    <a:schemeClr val="bg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1048" name="Oval 24"/>
            <p:cNvSpPr>
              <a:spLocks noChangeArrowheads="1"/>
            </p:cNvSpPr>
            <p:nvPr userDrawn="1"/>
          </p:nvSpPr>
          <p:spPr bwMode="gray">
            <a:xfrm>
              <a:off x="4914" y="438"/>
              <a:ext cx="329" cy="313"/>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p:txStyles>
    <p:titleStyle>
      <a:lvl1pPr algn="l" rtl="0" eaLnBrk="1" fontAlgn="base" hangingPunct="1">
        <a:spcBef>
          <a:spcPct val="0"/>
        </a:spcBef>
        <a:spcAft>
          <a:spcPct val="0"/>
        </a:spcAft>
        <a:defRPr sz="3200" b="1">
          <a:solidFill>
            <a:schemeClr val="bg1"/>
          </a:solidFill>
          <a:latin typeface="+mj-lt"/>
          <a:ea typeface="+mj-ea"/>
          <a:cs typeface="+mj-cs"/>
        </a:defRPr>
      </a:lvl1pPr>
      <a:lvl2pPr algn="l" rtl="0" eaLnBrk="1" fontAlgn="base" hangingPunct="1">
        <a:spcBef>
          <a:spcPct val="0"/>
        </a:spcBef>
        <a:spcAft>
          <a:spcPct val="0"/>
        </a:spcAft>
        <a:defRPr sz="3200" b="1">
          <a:solidFill>
            <a:schemeClr val="bg1"/>
          </a:solidFill>
          <a:latin typeface="Verdana" pitchFamily="34" charset="0"/>
        </a:defRPr>
      </a:lvl2pPr>
      <a:lvl3pPr algn="l" rtl="0" eaLnBrk="1" fontAlgn="base" hangingPunct="1">
        <a:spcBef>
          <a:spcPct val="0"/>
        </a:spcBef>
        <a:spcAft>
          <a:spcPct val="0"/>
        </a:spcAft>
        <a:defRPr sz="3200" b="1">
          <a:solidFill>
            <a:schemeClr val="bg1"/>
          </a:solidFill>
          <a:latin typeface="Verdana" pitchFamily="34" charset="0"/>
        </a:defRPr>
      </a:lvl3pPr>
      <a:lvl4pPr algn="l" rtl="0" eaLnBrk="1" fontAlgn="base" hangingPunct="1">
        <a:spcBef>
          <a:spcPct val="0"/>
        </a:spcBef>
        <a:spcAft>
          <a:spcPct val="0"/>
        </a:spcAft>
        <a:defRPr sz="3200" b="1">
          <a:solidFill>
            <a:schemeClr val="bg1"/>
          </a:solidFill>
          <a:latin typeface="Verdana" pitchFamily="34" charset="0"/>
        </a:defRPr>
      </a:lvl4pPr>
      <a:lvl5pPr algn="l" rtl="0" eaLnBrk="1" fontAlgn="base" hangingPunct="1">
        <a:spcBef>
          <a:spcPct val="0"/>
        </a:spcBef>
        <a:spcAft>
          <a:spcPct val="0"/>
        </a:spcAft>
        <a:defRPr sz="3200" b="1">
          <a:solidFill>
            <a:schemeClr val="bg1"/>
          </a:solidFill>
          <a:latin typeface="Verdana" pitchFamily="34" charset="0"/>
        </a:defRPr>
      </a:lvl5pPr>
      <a:lvl6pPr marL="457200" algn="l" rtl="0" eaLnBrk="1" fontAlgn="base" hangingPunct="1">
        <a:spcBef>
          <a:spcPct val="0"/>
        </a:spcBef>
        <a:spcAft>
          <a:spcPct val="0"/>
        </a:spcAft>
        <a:defRPr sz="3200" b="1">
          <a:solidFill>
            <a:schemeClr val="bg1"/>
          </a:solidFill>
          <a:latin typeface="Verdana" pitchFamily="34" charset="0"/>
        </a:defRPr>
      </a:lvl6pPr>
      <a:lvl7pPr marL="914400" algn="l" rtl="0" eaLnBrk="1" fontAlgn="base" hangingPunct="1">
        <a:spcBef>
          <a:spcPct val="0"/>
        </a:spcBef>
        <a:spcAft>
          <a:spcPct val="0"/>
        </a:spcAft>
        <a:defRPr sz="3200" b="1">
          <a:solidFill>
            <a:schemeClr val="bg1"/>
          </a:solidFill>
          <a:latin typeface="Verdana" pitchFamily="34" charset="0"/>
        </a:defRPr>
      </a:lvl7pPr>
      <a:lvl8pPr marL="1371600" algn="l" rtl="0" eaLnBrk="1" fontAlgn="base" hangingPunct="1">
        <a:spcBef>
          <a:spcPct val="0"/>
        </a:spcBef>
        <a:spcAft>
          <a:spcPct val="0"/>
        </a:spcAft>
        <a:defRPr sz="3200" b="1">
          <a:solidFill>
            <a:schemeClr val="bg1"/>
          </a:solidFill>
          <a:latin typeface="Verdana" pitchFamily="34" charset="0"/>
        </a:defRPr>
      </a:lvl8pPr>
      <a:lvl9pPr marL="1828800" algn="l" rtl="0" eaLnBrk="1" fontAlgn="base" hangingPunct="1">
        <a:spcBef>
          <a:spcPct val="0"/>
        </a:spcBef>
        <a:spcAft>
          <a:spcPct val="0"/>
        </a:spcAft>
        <a:defRPr sz="3200" b="1">
          <a:solidFill>
            <a:schemeClr val="bg1"/>
          </a:solidFill>
          <a:latin typeface="Verdana" pitchFamily="34"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2800" b="1">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endParaRPr lang="en-US" dirty="0"/>
          </a:p>
        </p:txBody>
      </p:sp>
      <p:sp>
        <p:nvSpPr>
          <p:cNvPr id="5" name="Нижний колонтитул 4"/>
          <p:cNvSpPr>
            <a:spLocks noGrp="1"/>
          </p:cNvSpPr>
          <p:nvPr>
            <p:ph type="ftr" sz="quarter" idx="11"/>
          </p:nvPr>
        </p:nvSpPr>
        <p:spPr/>
        <p:txBody>
          <a:bodyPr/>
          <a:lstStyle/>
          <a:p>
            <a:r>
              <a:rPr lang="en-US" dirty="0"/>
              <a:t>Company Logo</a:t>
            </a:r>
          </a:p>
        </p:txBody>
      </p:sp>
      <p:sp>
        <p:nvSpPr>
          <p:cNvPr id="68610" name="Rectangle 2"/>
          <p:cNvSpPr>
            <a:spLocks noGrp="1" noChangeArrowheads="1"/>
          </p:cNvSpPr>
          <p:nvPr>
            <p:ph type="title"/>
          </p:nvPr>
        </p:nvSpPr>
        <p:spPr/>
        <p:txBody>
          <a:bodyPr/>
          <a:lstStyle/>
          <a:p>
            <a:endParaRPr lang="en-US" dirty="0"/>
          </a:p>
        </p:txBody>
      </p:sp>
      <p:sp>
        <p:nvSpPr>
          <p:cNvPr id="68611" name="Rectangle 3"/>
          <p:cNvSpPr>
            <a:spLocks noGrp="1" noChangeArrowheads="1"/>
          </p:cNvSpPr>
          <p:nvPr>
            <p:ph type="body" idx="1"/>
          </p:nvPr>
        </p:nvSpPr>
        <p:spPr>
          <a:xfrm>
            <a:off x="762000" y="1828800"/>
            <a:ext cx="7458075" cy="4656138"/>
          </a:xfrm>
        </p:spPr>
        <p:txBody>
          <a:bodyPr/>
          <a:lstStyle/>
          <a:p>
            <a:pPr>
              <a:lnSpc>
                <a:spcPct val="80000"/>
              </a:lnSpc>
            </a:pPr>
            <a:r>
              <a:rPr lang="kk-KZ" sz="2000" b="0" dirty="0" smtClean="0">
                <a:solidFill>
                  <a:schemeClr val="tx1"/>
                </a:solidFill>
              </a:rPr>
              <a:t>Қазақстан Республикасының жаңартылған білім мазмұны бойынша «Химия» және «Жаратылыстану» пәні бойынша жалпы білім беру стандартына сай жасалынған оқу бағдарламасының ұзақ және орта мерзімді жоспарлардың негізінде қысқа мерзімді жоспарды оқушылардың білімі мен дағдыларының қарқынмен өсуін көздейтін сараланған сабақ мақсатын жоспарладым</a:t>
            </a:r>
            <a:endParaRPr lang="en-US" sz="2000" b="0" dirty="0">
              <a:solidFill>
                <a:schemeClr val="tx1"/>
              </a:solidFill>
            </a:endParaRPr>
          </a:p>
          <a:p>
            <a:pPr>
              <a:lnSpc>
                <a:spcPct val="80000"/>
              </a:lnSpc>
            </a:pPr>
            <a:endParaRPr lang="en-US" b="0" dirty="0">
              <a:solidFill>
                <a:schemeClr val="tx1"/>
              </a:solidFill>
            </a:endParaRPr>
          </a:p>
          <a:p>
            <a:pPr lvl="1">
              <a:lnSpc>
                <a:spcPct val="80000"/>
              </a:lnSpc>
            </a:pPr>
            <a:r>
              <a:rPr lang="ru-RU" sz="2400" dirty="0" smtClean="0"/>
              <a:t>О</a:t>
            </a:r>
            <a:r>
              <a:rPr lang="kk-KZ" sz="2400" dirty="0" smtClean="0"/>
              <a:t>ңтүстік Қазақстан облысы</a:t>
            </a:r>
          </a:p>
          <a:p>
            <a:pPr lvl="1">
              <a:lnSpc>
                <a:spcPct val="80000"/>
              </a:lnSpc>
            </a:pPr>
            <a:r>
              <a:rPr lang="kk-KZ" sz="2400" dirty="0" smtClean="0"/>
              <a:t>Мақтарал ауданы</a:t>
            </a:r>
          </a:p>
          <a:p>
            <a:pPr lvl="1">
              <a:lnSpc>
                <a:spcPct val="80000"/>
              </a:lnSpc>
            </a:pPr>
            <a:r>
              <a:rPr lang="kk-KZ" sz="2400" dirty="0" smtClean="0"/>
              <a:t>№19 М.Мақатаев ЖОМ</a:t>
            </a:r>
          </a:p>
          <a:p>
            <a:pPr lvl="1">
              <a:lnSpc>
                <a:spcPct val="80000"/>
              </a:lnSpc>
            </a:pPr>
            <a:r>
              <a:rPr lang="kk-KZ" sz="2400" dirty="0" smtClean="0"/>
              <a:t>Битабарова Хадиша Исабековна</a:t>
            </a:r>
            <a:endParaRPr lang="en-US" sz="2400" dirty="0"/>
          </a:p>
        </p:txBody>
      </p:sp>
    </p:spTree>
    <p:extLst>
      <p:ext uri="{BB962C8B-B14F-4D97-AF65-F5344CB8AC3E}">
        <p14:creationId xmlns:p14="http://schemas.microsoft.com/office/powerpoint/2010/main" xmlns="" val="3298046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Дата 3"/>
          <p:cNvSpPr>
            <a:spLocks noGrp="1"/>
          </p:cNvSpPr>
          <p:nvPr>
            <p:ph type="dt" sz="half" idx="10"/>
          </p:nvPr>
        </p:nvSpPr>
        <p:spPr/>
        <p:txBody>
          <a:bodyPr/>
          <a:lstStyle/>
          <a:p>
            <a:endParaRPr lang="en-US" dirty="0"/>
          </a:p>
        </p:txBody>
      </p:sp>
      <p:sp>
        <p:nvSpPr>
          <p:cNvPr id="67586" name="Rectangle 2"/>
          <p:cNvSpPr>
            <a:spLocks noGrp="1" noChangeArrowheads="1"/>
          </p:cNvSpPr>
          <p:nvPr>
            <p:ph type="title"/>
          </p:nvPr>
        </p:nvSpPr>
        <p:spPr/>
        <p:txBody>
          <a:bodyPr/>
          <a:lstStyle/>
          <a:p>
            <a:r>
              <a:rPr lang="kk-KZ" dirty="0" smtClean="0"/>
              <a:t>Сабақ жоспары</a:t>
            </a:r>
            <a:endParaRPr lang="en-US" dirty="0">
              <a:solidFill>
                <a:schemeClr val="accent1"/>
              </a:solidFill>
            </a:endParaRPr>
          </a:p>
        </p:txBody>
      </p:sp>
      <p:sp>
        <p:nvSpPr>
          <p:cNvPr id="67587" name="Text Box 3"/>
          <p:cNvSpPr txBox="1">
            <a:spLocks noChangeArrowheads="1"/>
          </p:cNvSpPr>
          <p:nvPr/>
        </p:nvSpPr>
        <p:spPr bwMode="auto">
          <a:xfrm>
            <a:off x="1660525" y="722313"/>
            <a:ext cx="184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ru-RU" dirty="0"/>
          </a:p>
        </p:txBody>
      </p:sp>
      <p:sp>
        <p:nvSpPr>
          <p:cNvPr id="67588" name="AutoShape 4"/>
          <p:cNvSpPr>
            <a:spLocks noChangeArrowheads="1"/>
          </p:cNvSpPr>
          <p:nvPr/>
        </p:nvSpPr>
        <p:spPr bwMode="ltGray">
          <a:xfrm rot="5400000">
            <a:off x="-2412207" y="1618055"/>
            <a:ext cx="4824413" cy="4770438"/>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chemeClr val="bg2">
                  <a:gamma/>
                  <a:tint val="45490"/>
                  <a:invGamma/>
                </a:schemeClr>
              </a:gs>
              <a:gs pos="50000">
                <a:schemeClr val="bg2"/>
              </a:gs>
              <a:gs pos="100000">
                <a:schemeClr val="bg2">
                  <a:gamma/>
                  <a:tint val="45490"/>
                  <a:invGamma/>
                </a:schemeClr>
              </a:gs>
            </a:gsLst>
            <a:lin ang="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589" name="AutoShape 5"/>
          <p:cNvSpPr>
            <a:spLocks noChangeArrowheads="1"/>
          </p:cNvSpPr>
          <p:nvPr/>
        </p:nvSpPr>
        <p:spPr bwMode="ltGray">
          <a:xfrm rot="5400000" flipH="1">
            <a:off x="-2016918" y="2062956"/>
            <a:ext cx="4032250" cy="3929063"/>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solidFill>
            <a:srgbClr val="BBE0E3"/>
          </a:solidFill>
          <a:ln>
            <a:noFill/>
          </a:ln>
          <a:effectLst/>
          <a:extLst>
            <a:ext uri="{91240B29-F687-4F45-9708-019B960494DF}">
              <a14:hiddenLine xmlns:a14="http://schemas.microsoft.com/office/drawing/2010/main" xmlns="" w="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ru-RU" dirty="0"/>
          </a:p>
        </p:txBody>
      </p:sp>
      <p:sp>
        <p:nvSpPr>
          <p:cNvPr id="67590" name="AutoShape 6"/>
          <p:cNvSpPr>
            <a:spLocks noChangeArrowheads="1"/>
          </p:cNvSpPr>
          <p:nvPr/>
        </p:nvSpPr>
        <p:spPr bwMode="gray">
          <a:xfrm>
            <a:off x="1835563" y="5571584"/>
            <a:ext cx="4419600" cy="737735"/>
          </a:xfrm>
          <a:prstGeom prst="roundRect">
            <a:avLst>
              <a:gd name="adj" fmla="val 50000"/>
            </a:avLst>
          </a:prstGeom>
          <a:noFill/>
          <a:ln w="28575" algn="ctr">
            <a:solidFill>
              <a:schemeClr val="bg2"/>
            </a:solidFill>
            <a:round/>
            <a:headEnd/>
            <a:tailEnd/>
          </a:ln>
          <a:effectLst/>
          <a:extLst>
            <a:ext uri="{909E8E84-426E-40DD-AFC4-6F175D3DCCD1}">
              <a14:hiddenFill xmlns:a14="http://schemas.microsoft.com/office/drawing/2010/main" xmlns="">
                <a:gradFill rotWithShape="1">
                  <a:gsLst>
                    <a:gs pos="0">
                      <a:schemeClr val="accent1">
                        <a:gamma/>
                        <a:tint val="0"/>
                        <a:invGamma/>
                      </a:schemeClr>
                    </a:gs>
                    <a:gs pos="100000">
                      <a:schemeClr val="accent1"/>
                    </a:gs>
                  </a:gsLst>
                  <a:lin ang="0" scaled="1"/>
                </a:gradFill>
              </a14:hiddenFill>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pPr eaLnBrk="0" hangingPunct="0"/>
            <a:r>
              <a:rPr lang="kk-KZ" sz="1400" b="1" dirty="0" smtClean="0">
                <a:solidFill>
                  <a:srgbClr val="002060"/>
                </a:solidFill>
                <a:effectLst/>
              </a:rPr>
              <a:t>Кейбір оқушылар:</a:t>
            </a:r>
            <a:endParaRPr lang="ru-RU" sz="1200" b="1" dirty="0" smtClean="0">
              <a:solidFill>
                <a:srgbClr val="002060"/>
              </a:solidFill>
              <a:effectLst/>
              <a:latin typeface="Calibri"/>
              <a:ea typeface="Times New Roman"/>
              <a:cs typeface="Times New Roman"/>
            </a:endParaRPr>
          </a:p>
          <a:p>
            <a:pPr eaLnBrk="0" hangingPunct="0"/>
            <a:r>
              <a:rPr lang="kk-KZ" sz="1400" dirty="0" smtClean="0">
                <a:effectLst/>
              </a:rPr>
              <a:t>Айырмашылығын ажыратып, </a:t>
            </a:r>
          </a:p>
          <a:p>
            <a:pPr eaLnBrk="0" hangingPunct="0"/>
            <a:r>
              <a:rPr lang="kk-KZ" sz="1400" dirty="0" smtClean="0">
                <a:effectLst/>
              </a:rPr>
              <a:t>мысалдармен дәлелдейді</a:t>
            </a:r>
            <a:endParaRPr lang="ru-RU" sz="1200" dirty="0" smtClean="0">
              <a:effectLst/>
              <a:latin typeface="Calibri"/>
              <a:ea typeface="Times New Roman"/>
              <a:cs typeface="Times New Roman"/>
            </a:endParaRPr>
          </a:p>
        </p:txBody>
      </p:sp>
      <p:sp>
        <p:nvSpPr>
          <p:cNvPr id="67591" name="AutoShape 7"/>
          <p:cNvSpPr>
            <a:spLocks noChangeArrowheads="1"/>
          </p:cNvSpPr>
          <p:nvPr/>
        </p:nvSpPr>
        <p:spPr bwMode="gray">
          <a:xfrm>
            <a:off x="2321018" y="4801824"/>
            <a:ext cx="4699253" cy="643400"/>
          </a:xfrm>
          <a:prstGeom prst="roundRect">
            <a:avLst>
              <a:gd name="adj" fmla="val 50000"/>
            </a:avLst>
          </a:prstGeom>
          <a:noFill/>
          <a:ln w="28575" algn="ctr">
            <a:solidFill>
              <a:schemeClr val="bg2"/>
            </a:solidFill>
            <a:round/>
            <a:headEnd/>
            <a:tailEnd/>
          </a:ln>
          <a:effectLst/>
          <a:extLst>
            <a:ext uri="{909E8E84-426E-40DD-AFC4-6F175D3DCCD1}">
              <a14:hiddenFill xmlns:a14="http://schemas.microsoft.com/office/drawing/2010/main" xmlns="">
                <a:gradFill rotWithShape="1">
                  <a:gsLst>
                    <a:gs pos="0">
                      <a:schemeClr val="folHlink">
                        <a:gamma/>
                        <a:tint val="0"/>
                        <a:invGamma/>
                      </a:schemeClr>
                    </a:gs>
                    <a:gs pos="100000">
                      <a:schemeClr val="folHlink"/>
                    </a:gs>
                  </a:gsLst>
                  <a:lin ang="0" scaled="1"/>
                </a:gradFill>
              </a14:hiddenFill>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pPr eaLnBrk="0" hangingPunct="0"/>
            <a:r>
              <a:rPr lang="kk-KZ" sz="1400" b="1" dirty="0" smtClean="0">
                <a:effectLst/>
              </a:rPr>
              <a:t>Оқушылардың басым бөлігі:</a:t>
            </a:r>
            <a:endParaRPr lang="ru-RU" sz="1200" b="1" dirty="0" smtClean="0">
              <a:effectLst/>
              <a:latin typeface="Calibri"/>
              <a:ea typeface="Times New Roman"/>
              <a:cs typeface="Times New Roman"/>
            </a:endParaRPr>
          </a:p>
          <a:p>
            <a:pPr eaLnBrk="0" hangingPunct="0"/>
            <a:r>
              <a:rPr lang="kk-KZ" sz="1400" dirty="0" smtClean="0">
                <a:effectLst/>
              </a:rPr>
              <a:t>Атомдар мен молекуланың қасиеттерін оқи отырып </a:t>
            </a:r>
          </a:p>
          <a:p>
            <a:pPr eaLnBrk="0" hangingPunct="0"/>
            <a:r>
              <a:rPr lang="kk-KZ" sz="1400" dirty="0" smtClean="0">
                <a:effectLst/>
              </a:rPr>
              <a:t> айырмашылығын ажыратады</a:t>
            </a:r>
            <a:endParaRPr lang="en-US" sz="1400" b="1" dirty="0"/>
          </a:p>
        </p:txBody>
      </p:sp>
      <p:sp>
        <p:nvSpPr>
          <p:cNvPr id="67592" name="AutoShape 8"/>
          <p:cNvSpPr>
            <a:spLocks noChangeArrowheads="1"/>
          </p:cNvSpPr>
          <p:nvPr/>
        </p:nvSpPr>
        <p:spPr bwMode="gray">
          <a:xfrm>
            <a:off x="2472609" y="3119818"/>
            <a:ext cx="4419600" cy="669221"/>
          </a:xfrm>
          <a:prstGeom prst="roundRect">
            <a:avLst>
              <a:gd name="adj" fmla="val 50000"/>
            </a:avLst>
          </a:prstGeom>
          <a:noFill/>
          <a:ln w="28575" algn="ctr">
            <a:solidFill>
              <a:schemeClr val="bg2"/>
            </a:solidFill>
            <a:round/>
            <a:headEnd/>
            <a:tailEnd/>
          </a:ln>
          <a:effectLst/>
          <a:extLst>
            <a:ext uri="{909E8E84-426E-40DD-AFC4-6F175D3DCCD1}">
              <a14:hiddenFill xmlns:a14="http://schemas.microsoft.com/office/drawing/2010/main" xmlns="">
                <a:gradFill rotWithShape="1">
                  <a:gsLst>
                    <a:gs pos="0">
                      <a:schemeClr val="accent1">
                        <a:gamma/>
                        <a:tint val="0"/>
                        <a:invGamma/>
                      </a:schemeClr>
                    </a:gs>
                    <a:gs pos="100000">
                      <a:schemeClr val="accent1"/>
                    </a:gs>
                  </a:gsLst>
                  <a:lin ang="0" scaled="1"/>
                </a:gradFill>
              </a14:hiddenFill>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pPr eaLnBrk="0" hangingPunct="0"/>
            <a:r>
              <a:rPr lang="kk-KZ" sz="1600" b="1" dirty="0" smtClean="0">
                <a:solidFill>
                  <a:srgbClr val="002060"/>
                </a:solidFill>
              </a:rPr>
              <a:t>Сабақ мақсаттары:</a:t>
            </a:r>
          </a:p>
          <a:p>
            <a:pPr eaLnBrk="0" hangingPunct="0"/>
            <a:endParaRPr lang="ru-RU" sz="1200" dirty="0" smtClean="0">
              <a:effectLst/>
              <a:latin typeface="Calibri"/>
              <a:ea typeface="Times New Roman"/>
              <a:cs typeface="Times New Roman"/>
            </a:endParaRPr>
          </a:p>
        </p:txBody>
      </p:sp>
      <p:sp>
        <p:nvSpPr>
          <p:cNvPr id="67593" name="AutoShape 9"/>
          <p:cNvSpPr>
            <a:spLocks noChangeArrowheads="1"/>
          </p:cNvSpPr>
          <p:nvPr/>
        </p:nvSpPr>
        <p:spPr bwMode="gray">
          <a:xfrm>
            <a:off x="2199687" y="2259160"/>
            <a:ext cx="4662264" cy="665784"/>
          </a:xfrm>
          <a:prstGeom prst="roundRect">
            <a:avLst>
              <a:gd name="adj" fmla="val 50000"/>
            </a:avLst>
          </a:prstGeom>
          <a:noFill/>
          <a:ln w="28575" algn="ctr">
            <a:solidFill>
              <a:schemeClr val="bg2"/>
            </a:solidFill>
            <a:round/>
            <a:headEnd/>
            <a:tailEnd/>
          </a:ln>
          <a:effectLst/>
          <a:extLst>
            <a:ext uri="{909E8E84-426E-40DD-AFC4-6F175D3DCCD1}">
              <a14:hiddenFill xmlns:a14="http://schemas.microsoft.com/office/drawing/2010/main" xmlns="">
                <a:gradFill rotWithShape="1">
                  <a:gsLst>
                    <a:gs pos="0">
                      <a:schemeClr val="folHlink">
                        <a:gamma/>
                        <a:tint val="0"/>
                        <a:invGamma/>
                      </a:schemeClr>
                    </a:gs>
                    <a:gs pos="100000">
                      <a:schemeClr val="folHlink"/>
                    </a:gs>
                  </a:gsLst>
                  <a:lin ang="0" scaled="1"/>
                </a:gradFill>
              </a14:hiddenFill>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pPr eaLnBrk="0" hangingPunct="0"/>
            <a:r>
              <a:rPr lang="kk-KZ" sz="1400" b="1" dirty="0" smtClean="0">
                <a:solidFill>
                  <a:srgbClr val="002060"/>
                </a:solidFill>
              </a:rPr>
              <a:t>Сабақ негізделген оқу мақсаты:</a:t>
            </a:r>
          </a:p>
          <a:p>
            <a:pPr algn="ctr" eaLnBrk="0" hangingPunct="0"/>
            <a:r>
              <a:rPr lang="kk-KZ" sz="1400" dirty="0" smtClean="0"/>
              <a:t>7.1.2.1 -Атомдар мен молекулалардың </a:t>
            </a:r>
          </a:p>
          <a:p>
            <a:pPr algn="ctr" eaLnBrk="0" hangingPunct="0"/>
            <a:r>
              <a:rPr lang="kk-KZ" sz="1400" dirty="0" smtClean="0"/>
              <a:t>айырмашылығын білу</a:t>
            </a:r>
            <a:endParaRPr lang="en-US" sz="1400" b="1" dirty="0"/>
          </a:p>
        </p:txBody>
      </p:sp>
      <p:sp>
        <p:nvSpPr>
          <p:cNvPr id="67594" name="AutoShape 10"/>
          <p:cNvSpPr>
            <a:spLocks noChangeArrowheads="1"/>
          </p:cNvSpPr>
          <p:nvPr/>
        </p:nvSpPr>
        <p:spPr bwMode="gray">
          <a:xfrm>
            <a:off x="1562753" y="1591067"/>
            <a:ext cx="4972050" cy="508000"/>
          </a:xfrm>
          <a:prstGeom prst="roundRect">
            <a:avLst>
              <a:gd name="adj" fmla="val 50000"/>
            </a:avLst>
          </a:prstGeom>
          <a:noFill/>
          <a:ln w="28575" algn="ctr">
            <a:solidFill>
              <a:schemeClr val="bg2"/>
            </a:solidFill>
            <a:round/>
            <a:headEnd/>
            <a:tailEnd/>
          </a:ln>
          <a:effectLst/>
          <a:extLst>
            <a:ext uri="{909E8E84-426E-40DD-AFC4-6F175D3DCCD1}">
              <a14:hiddenFill xmlns:a14="http://schemas.microsoft.com/office/drawing/2010/main" xmlns="">
                <a:gradFill rotWithShape="1">
                  <a:gsLst>
                    <a:gs pos="0">
                      <a:schemeClr val="accent1">
                        <a:gamma/>
                        <a:tint val="0"/>
                        <a:invGamma/>
                      </a:schemeClr>
                    </a:gs>
                    <a:gs pos="100000">
                      <a:schemeClr val="accent1"/>
                    </a:gs>
                  </a:gsLst>
                  <a:lin ang="0" scaled="1"/>
                </a:gradFill>
              </a14:hiddenFill>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pPr eaLnBrk="0" hangingPunct="0"/>
            <a:r>
              <a:rPr lang="kk-KZ" sz="1600" b="1" dirty="0" smtClean="0">
                <a:solidFill>
                  <a:srgbClr val="002060"/>
                </a:solidFill>
              </a:rPr>
              <a:t>Сабақтың тақырыбы: </a:t>
            </a:r>
          </a:p>
          <a:p>
            <a:pPr eaLnBrk="0" hangingPunct="0"/>
            <a:r>
              <a:rPr lang="kk-KZ" sz="1600" dirty="0" smtClean="0"/>
              <a:t>Атомдар мен молекулалар. Заттар</a:t>
            </a:r>
            <a:endParaRPr lang="en-US" sz="1600" b="1" dirty="0"/>
          </a:p>
        </p:txBody>
      </p:sp>
      <p:grpSp>
        <p:nvGrpSpPr>
          <p:cNvPr id="67595" name="Group 11"/>
          <p:cNvGrpSpPr>
            <a:grpSpLocks/>
          </p:cNvGrpSpPr>
          <p:nvPr/>
        </p:nvGrpSpPr>
        <p:grpSpPr bwMode="auto">
          <a:xfrm>
            <a:off x="1126776" y="1681058"/>
            <a:ext cx="381000" cy="381000"/>
            <a:chOff x="2078" y="1680"/>
            <a:chExt cx="1615" cy="1615"/>
          </a:xfrm>
        </p:grpSpPr>
        <p:sp>
          <p:nvSpPr>
            <p:cNvPr id="67596" name="Oval 12"/>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57150" algn="ctr">
                  <a:solidFill>
                    <a:schemeClr val="bg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597" name="Oval 13"/>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598" name="Oval 14"/>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599" name="Oval 15"/>
            <p:cNvSpPr>
              <a:spLocks noChangeArrowheads="1"/>
            </p:cNvSpPr>
            <p:nvPr/>
          </p:nvSpPr>
          <p:spPr bwMode="gray">
            <a:xfrm>
              <a:off x="2254" y="1856"/>
              <a:ext cx="1262" cy="1264"/>
            </a:xfrm>
            <a:prstGeom prst="ellipse">
              <a:avLst/>
            </a:prstGeom>
            <a:gradFill rotWithShape="1">
              <a:gsLst>
                <a:gs pos="0">
                  <a:srgbClr val="FFCC00">
                    <a:gamma/>
                    <a:shade val="0"/>
                    <a:invGamma/>
                  </a:srgbClr>
                </a:gs>
                <a:gs pos="100000">
                  <a:srgbClr val="FFCC00"/>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00" name="Oval 16"/>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sp>
          <p:nvSpPr>
            <p:cNvPr id="67601" name="Oval 17"/>
            <p:cNvSpPr>
              <a:spLocks noChangeArrowheads="1"/>
            </p:cNvSpPr>
            <p:nvPr/>
          </p:nvSpPr>
          <p:spPr bwMode="gray">
            <a:xfrm>
              <a:off x="2337" y="1939"/>
              <a:ext cx="1096" cy="1098"/>
            </a:xfrm>
            <a:prstGeom prst="ellipse">
              <a:avLst/>
            </a:prstGeom>
            <a:gradFill rotWithShape="1">
              <a:gsLst>
                <a:gs pos="0">
                  <a:srgbClr val="FFCC00"/>
                </a:gs>
                <a:gs pos="100000">
                  <a:srgbClr val="FFCC00">
                    <a:gamma/>
                    <a:shade val="48627"/>
                    <a:invGamma/>
                  </a:srgb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grpSp>
      <p:grpSp>
        <p:nvGrpSpPr>
          <p:cNvPr id="67602" name="Group 18"/>
          <p:cNvGrpSpPr>
            <a:grpSpLocks/>
          </p:cNvGrpSpPr>
          <p:nvPr/>
        </p:nvGrpSpPr>
        <p:grpSpPr bwMode="auto">
          <a:xfrm>
            <a:off x="1840627" y="2375438"/>
            <a:ext cx="381000" cy="381000"/>
            <a:chOff x="2078" y="1680"/>
            <a:chExt cx="1615" cy="1615"/>
          </a:xfrm>
        </p:grpSpPr>
        <p:sp>
          <p:nvSpPr>
            <p:cNvPr id="67603" name="Oval 19"/>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57150" algn="ctr">
                  <a:solidFill>
                    <a:schemeClr val="bg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04" name="Oval 20"/>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05" name="Oval 21"/>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06" name="Oval 22"/>
            <p:cNvSpPr>
              <a:spLocks noChangeArrowheads="1"/>
            </p:cNvSpPr>
            <p:nvPr/>
          </p:nvSpPr>
          <p:spPr bwMode="gray">
            <a:xfrm>
              <a:off x="2254" y="1856"/>
              <a:ext cx="1262" cy="1264"/>
            </a:xfrm>
            <a:prstGeom prst="ellipse">
              <a:avLst/>
            </a:prstGeom>
            <a:gradFill rotWithShape="1">
              <a:gsLst>
                <a:gs pos="0">
                  <a:srgbClr val="48BE67">
                    <a:gamma/>
                    <a:shade val="0"/>
                    <a:invGamma/>
                  </a:srgbClr>
                </a:gs>
                <a:gs pos="100000">
                  <a:srgbClr val="48BE67"/>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07" name="Oval 23"/>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sp>
          <p:nvSpPr>
            <p:cNvPr id="67608" name="Oval 24"/>
            <p:cNvSpPr>
              <a:spLocks noChangeArrowheads="1"/>
            </p:cNvSpPr>
            <p:nvPr/>
          </p:nvSpPr>
          <p:spPr bwMode="gray">
            <a:xfrm>
              <a:off x="2337" y="1939"/>
              <a:ext cx="1096" cy="1098"/>
            </a:xfrm>
            <a:prstGeom prst="ellipse">
              <a:avLst/>
            </a:prstGeom>
            <a:gradFill rotWithShape="1">
              <a:gsLst>
                <a:gs pos="0">
                  <a:srgbClr val="48BE67"/>
                </a:gs>
                <a:gs pos="100000">
                  <a:srgbClr val="48BE67">
                    <a:gamma/>
                    <a:shade val="48627"/>
                    <a:invGamma/>
                  </a:srgb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grpSp>
      <p:grpSp>
        <p:nvGrpSpPr>
          <p:cNvPr id="67609" name="Group 25"/>
          <p:cNvGrpSpPr>
            <a:grpSpLocks/>
          </p:cNvGrpSpPr>
          <p:nvPr/>
        </p:nvGrpSpPr>
        <p:grpSpPr bwMode="auto">
          <a:xfrm>
            <a:off x="2068058" y="3154896"/>
            <a:ext cx="381000" cy="381000"/>
            <a:chOff x="2078" y="1680"/>
            <a:chExt cx="1615" cy="1615"/>
          </a:xfrm>
        </p:grpSpPr>
        <p:sp>
          <p:nvSpPr>
            <p:cNvPr id="67610" name="Oval 26"/>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57150" algn="ctr">
                  <a:solidFill>
                    <a:schemeClr val="bg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11" name="Oval 27"/>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12" name="Oval 28"/>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13" name="Oval 29"/>
            <p:cNvSpPr>
              <a:spLocks noChangeArrowheads="1"/>
            </p:cNvSpPr>
            <p:nvPr/>
          </p:nvSpPr>
          <p:spPr bwMode="gray">
            <a:xfrm>
              <a:off x="2254" y="1856"/>
              <a:ext cx="1262" cy="1264"/>
            </a:xfrm>
            <a:prstGeom prst="ellipse">
              <a:avLst/>
            </a:prstGeom>
            <a:gradFill rotWithShape="1">
              <a:gsLst>
                <a:gs pos="0">
                  <a:srgbClr val="21B3E1"/>
                </a:gs>
                <a:gs pos="100000">
                  <a:srgbClr val="21B3E1">
                    <a:gamma/>
                    <a:shade val="46275"/>
                    <a:invGamma/>
                  </a:srgbClr>
                </a:gs>
              </a:gsLst>
              <a:lin ang="54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14" name="Oval 30"/>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sp>
          <p:nvSpPr>
            <p:cNvPr id="67615" name="Oval 31"/>
            <p:cNvSpPr>
              <a:spLocks noChangeArrowheads="1"/>
            </p:cNvSpPr>
            <p:nvPr/>
          </p:nvSpPr>
          <p:spPr bwMode="gray">
            <a:xfrm>
              <a:off x="2337" y="1939"/>
              <a:ext cx="1096" cy="1098"/>
            </a:xfrm>
            <a:prstGeom prst="ellipse">
              <a:avLst/>
            </a:prstGeom>
            <a:gradFill rotWithShape="1">
              <a:gsLst>
                <a:gs pos="0">
                  <a:srgbClr val="21B3E1"/>
                </a:gs>
                <a:gs pos="100000">
                  <a:srgbClr val="21B3E1">
                    <a:gamma/>
                    <a:shade val="48627"/>
                    <a:invGamma/>
                  </a:srgb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grpSp>
      <p:grpSp>
        <p:nvGrpSpPr>
          <p:cNvPr id="67616" name="Group 32"/>
          <p:cNvGrpSpPr>
            <a:grpSpLocks/>
          </p:cNvGrpSpPr>
          <p:nvPr/>
        </p:nvGrpSpPr>
        <p:grpSpPr bwMode="auto">
          <a:xfrm>
            <a:off x="1959260" y="4865678"/>
            <a:ext cx="381000" cy="381000"/>
            <a:chOff x="2078" y="1680"/>
            <a:chExt cx="1615" cy="1615"/>
          </a:xfrm>
        </p:grpSpPr>
        <p:sp>
          <p:nvSpPr>
            <p:cNvPr id="67617" name="Oval 33"/>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57150" algn="ctr">
                  <a:solidFill>
                    <a:schemeClr val="bg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18" name="Oval 34"/>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19" name="Oval 35"/>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20" name="Oval 36"/>
            <p:cNvSpPr>
              <a:spLocks noChangeArrowheads="1"/>
            </p:cNvSpPr>
            <p:nvPr/>
          </p:nvSpPr>
          <p:spPr bwMode="gray">
            <a:xfrm>
              <a:off x="2254" y="1856"/>
              <a:ext cx="1262" cy="1264"/>
            </a:xfrm>
            <a:prstGeom prst="ellipse">
              <a:avLst/>
            </a:prstGeom>
            <a:gradFill rotWithShape="1">
              <a:gsLst>
                <a:gs pos="0">
                  <a:srgbClr val="8D67E1">
                    <a:gamma/>
                    <a:shade val="0"/>
                    <a:invGamma/>
                  </a:srgbClr>
                </a:gs>
                <a:gs pos="100000">
                  <a:srgbClr val="8D67E1"/>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21" name="Oval 37"/>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sp>
          <p:nvSpPr>
            <p:cNvPr id="67622" name="Oval 38"/>
            <p:cNvSpPr>
              <a:spLocks noChangeArrowheads="1"/>
            </p:cNvSpPr>
            <p:nvPr/>
          </p:nvSpPr>
          <p:spPr bwMode="gray">
            <a:xfrm>
              <a:off x="2337" y="1939"/>
              <a:ext cx="1096" cy="1098"/>
            </a:xfrm>
            <a:prstGeom prst="ellipse">
              <a:avLst/>
            </a:prstGeom>
            <a:gradFill rotWithShape="1">
              <a:gsLst>
                <a:gs pos="0">
                  <a:srgbClr val="8D67E1"/>
                </a:gs>
                <a:gs pos="100000">
                  <a:srgbClr val="8D67E1">
                    <a:gamma/>
                    <a:shade val="48627"/>
                    <a:invGamma/>
                  </a:srgb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grpSp>
      <p:grpSp>
        <p:nvGrpSpPr>
          <p:cNvPr id="67623" name="Group 39"/>
          <p:cNvGrpSpPr>
            <a:grpSpLocks/>
          </p:cNvGrpSpPr>
          <p:nvPr/>
        </p:nvGrpSpPr>
        <p:grpSpPr bwMode="auto">
          <a:xfrm>
            <a:off x="1476321" y="5571585"/>
            <a:ext cx="355600" cy="381000"/>
            <a:chOff x="2078" y="1680"/>
            <a:chExt cx="1615" cy="1615"/>
          </a:xfrm>
        </p:grpSpPr>
        <p:sp>
          <p:nvSpPr>
            <p:cNvPr id="67624" name="Oval 40"/>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57150" algn="ctr">
                  <a:solidFill>
                    <a:schemeClr val="bg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25" name="Oval 41"/>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67626" name="Oval 42"/>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27" name="Oval 43"/>
            <p:cNvSpPr>
              <a:spLocks noChangeArrowheads="1"/>
            </p:cNvSpPr>
            <p:nvPr/>
          </p:nvSpPr>
          <p:spPr bwMode="gray">
            <a:xfrm>
              <a:off x="2254" y="1856"/>
              <a:ext cx="1262" cy="1264"/>
            </a:xfrm>
            <a:prstGeom prst="ellipse">
              <a:avLst/>
            </a:prstGeom>
            <a:gradFill rotWithShape="1">
              <a:gsLst>
                <a:gs pos="0">
                  <a:srgbClr val="E35E23">
                    <a:gamma/>
                    <a:shade val="0"/>
                    <a:invGamma/>
                  </a:srgbClr>
                </a:gs>
                <a:gs pos="100000">
                  <a:srgbClr val="E35E23"/>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67628" name="Oval 44"/>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sp>
          <p:nvSpPr>
            <p:cNvPr id="67629" name="Oval 45"/>
            <p:cNvSpPr>
              <a:spLocks noChangeArrowheads="1"/>
            </p:cNvSpPr>
            <p:nvPr/>
          </p:nvSpPr>
          <p:spPr bwMode="gray">
            <a:xfrm>
              <a:off x="2337" y="1939"/>
              <a:ext cx="1096" cy="1098"/>
            </a:xfrm>
            <a:prstGeom prst="ellipse">
              <a:avLst/>
            </a:prstGeom>
            <a:gradFill rotWithShape="1">
              <a:gsLst>
                <a:gs pos="0">
                  <a:srgbClr val="E35E23"/>
                </a:gs>
                <a:gs pos="100000">
                  <a:srgbClr val="E35E23">
                    <a:gamma/>
                    <a:shade val="48627"/>
                    <a:invGamma/>
                  </a:srgb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grpSp>
      <p:grpSp>
        <p:nvGrpSpPr>
          <p:cNvPr id="48" name="Group 32"/>
          <p:cNvGrpSpPr>
            <a:grpSpLocks/>
          </p:cNvGrpSpPr>
          <p:nvPr/>
        </p:nvGrpSpPr>
        <p:grpSpPr bwMode="auto">
          <a:xfrm>
            <a:off x="2200673" y="4012090"/>
            <a:ext cx="381000" cy="381000"/>
            <a:chOff x="2078" y="1680"/>
            <a:chExt cx="1615" cy="1615"/>
          </a:xfrm>
        </p:grpSpPr>
        <p:sp>
          <p:nvSpPr>
            <p:cNvPr id="49" name="Oval 33"/>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57150" algn="ctr">
                  <a:solidFill>
                    <a:schemeClr val="bg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50" name="Oval 34"/>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endParaRPr lang="ru-RU" dirty="0"/>
            </a:p>
          </p:txBody>
        </p:sp>
        <p:sp>
          <p:nvSpPr>
            <p:cNvPr id="51" name="Oval 35"/>
            <p:cNvSpPr>
              <a:spLocks noChangeArrowheads="1"/>
            </p:cNvSpPr>
            <p:nvPr/>
          </p:nvSpPr>
          <p:spPr bwMode="gray">
            <a:xfrm>
              <a:off x="2254" y="1856"/>
              <a:ext cx="1262" cy="126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52" name="Oval 36"/>
            <p:cNvSpPr>
              <a:spLocks noChangeArrowheads="1"/>
            </p:cNvSpPr>
            <p:nvPr/>
          </p:nvSpPr>
          <p:spPr bwMode="gray">
            <a:xfrm>
              <a:off x="2254" y="1856"/>
              <a:ext cx="1262" cy="1264"/>
            </a:xfrm>
            <a:prstGeom prst="ellipse">
              <a:avLst/>
            </a:prstGeom>
            <a:gradFill rotWithShape="1">
              <a:gsLst>
                <a:gs pos="0">
                  <a:srgbClr val="8D67E1">
                    <a:gamma/>
                    <a:shade val="0"/>
                    <a:invGamma/>
                  </a:srgbClr>
                </a:gs>
                <a:gs pos="100000">
                  <a:srgbClr val="8D67E1"/>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wrap="none" anchor="ctr">
              <a:spAutoFit/>
            </a:bodyPr>
            <a:lstStyle/>
            <a:p>
              <a:endParaRPr lang="ru-RU" dirty="0"/>
            </a:p>
          </p:txBody>
        </p:sp>
        <p:sp>
          <p:nvSpPr>
            <p:cNvPr id="53" name="Oval 37"/>
            <p:cNvSpPr>
              <a:spLocks noChangeArrowheads="1"/>
            </p:cNvSpPr>
            <p:nvPr/>
          </p:nvSpPr>
          <p:spPr bwMode="gray">
            <a:xfrm>
              <a:off x="2337" y="1939"/>
              <a:ext cx="1096" cy="1098"/>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sp>
          <p:nvSpPr>
            <p:cNvPr id="54" name="Oval 38"/>
            <p:cNvSpPr>
              <a:spLocks noChangeArrowheads="1"/>
            </p:cNvSpPr>
            <p:nvPr/>
          </p:nvSpPr>
          <p:spPr bwMode="gray">
            <a:xfrm>
              <a:off x="2337" y="1939"/>
              <a:ext cx="1096" cy="1098"/>
            </a:xfrm>
            <a:prstGeom prst="ellipse">
              <a:avLst/>
            </a:prstGeom>
            <a:gradFill rotWithShape="1">
              <a:gsLst>
                <a:gs pos="0">
                  <a:srgbClr val="8D67E1"/>
                </a:gs>
                <a:gs pos="100000">
                  <a:srgbClr val="8D67E1">
                    <a:gamma/>
                    <a:shade val="48627"/>
                    <a:invGamma/>
                  </a:srgbClr>
                </a:gs>
              </a:gsLst>
              <a:lin ang="2700000" scaled="1"/>
            </a:gra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dirty="0"/>
            </a:p>
          </p:txBody>
        </p:sp>
      </p:grpSp>
      <p:sp>
        <p:nvSpPr>
          <p:cNvPr id="62" name="AutoShape 8"/>
          <p:cNvSpPr>
            <a:spLocks noChangeArrowheads="1"/>
          </p:cNvSpPr>
          <p:nvPr/>
        </p:nvSpPr>
        <p:spPr bwMode="gray">
          <a:xfrm>
            <a:off x="2614768" y="3948590"/>
            <a:ext cx="4693535" cy="704546"/>
          </a:xfrm>
          <a:prstGeom prst="roundRect">
            <a:avLst>
              <a:gd name="adj" fmla="val 50000"/>
            </a:avLst>
          </a:prstGeom>
          <a:noFill/>
          <a:ln w="28575" algn="ctr">
            <a:solidFill>
              <a:schemeClr val="bg2"/>
            </a:solidFill>
            <a:round/>
            <a:headEnd/>
            <a:tailEnd/>
          </a:ln>
          <a:effectLst/>
          <a:extLst>
            <a:ext uri="{909E8E84-426E-40DD-AFC4-6F175D3DCCD1}">
              <a14:hiddenFill xmlns:a14="http://schemas.microsoft.com/office/drawing/2010/main" xmlns="">
                <a:gradFill rotWithShape="1">
                  <a:gsLst>
                    <a:gs pos="0">
                      <a:schemeClr val="accent1">
                        <a:gamma/>
                        <a:tint val="0"/>
                        <a:invGamma/>
                      </a:schemeClr>
                    </a:gs>
                    <a:gs pos="100000">
                      <a:schemeClr val="accent1"/>
                    </a:gs>
                  </a:gsLst>
                  <a:lin ang="0" scaled="1"/>
                </a:gradFill>
              </a14:hiddenFill>
            </a:ext>
            <a:ext uri="{AF507438-7753-43E0-B8FC-AC1667EBCBE1}">
              <a14:hiddenEffects xmlns:a14="http://schemas.microsoft.com/office/drawing/2010/main" xmlns="">
                <a:effectLst>
                  <a:outerShdw dist="76200" dir="10800000" kx="-3284103" algn="br" rotWithShape="0">
                    <a:schemeClr val="bg2">
                      <a:alpha val="50000"/>
                    </a:schemeClr>
                  </a:outerShdw>
                </a:effectLst>
              </a14:hiddenEffects>
            </a:ext>
          </a:extLst>
        </p:spPr>
        <p:txBody>
          <a:bodyPr wrap="none" anchor="ctr"/>
          <a:lstStyle/>
          <a:p>
            <a:pPr eaLnBrk="0" hangingPunct="0"/>
            <a:r>
              <a:rPr lang="kk-KZ" sz="1600" b="1" dirty="0" smtClean="0">
                <a:effectLst/>
              </a:rPr>
              <a:t>Барлық оқушылар:</a:t>
            </a:r>
          </a:p>
          <a:p>
            <a:pPr eaLnBrk="0" hangingPunct="0"/>
            <a:r>
              <a:rPr lang="kk-KZ" sz="1400" dirty="0" smtClean="0">
                <a:effectLst/>
              </a:rPr>
              <a:t>Атом мен молекула ұғымдарына анықтама </a:t>
            </a:r>
          </a:p>
          <a:p>
            <a:pPr eaLnBrk="0" hangingPunct="0"/>
            <a:r>
              <a:rPr lang="kk-KZ" sz="1400" dirty="0" smtClean="0">
                <a:effectLst/>
              </a:rPr>
              <a:t>береді және не екенін түсінеді</a:t>
            </a:r>
            <a:endParaRPr lang="ru-RU" sz="1200" dirty="0" smtClean="0">
              <a:effectLst/>
              <a:latin typeface="Calibri"/>
              <a:ea typeface="Times New Roman"/>
              <a:cs typeface="Times New Roman"/>
            </a:endParaRPr>
          </a:p>
        </p:txBody>
      </p:sp>
    </p:spTree>
    <p:extLst>
      <p:ext uri="{BB962C8B-B14F-4D97-AF65-F5344CB8AC3E}">
        <p14:creationId xmlns:p14="http://schemas.microsoft.com/office/powerpoint/2010/main" xmlns="" val="4135956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Дата 2"/>
          <p:cNvSpPr>
            <a:spLocks noGrp="1"/>
          </p:cNvSpPr>
          <p:nvPr>
            <p:ph type="dt" sz="half" idx="10"/>
          </p:nvPr>
        </p:nvSpPr>
        <p:spPr/>
        <p:txBody>
          <a:bodyPr/>
          <a:lstStyle/>
          <a:p>
            <a:endParaRPr lang="en-US" dirty="0"/>
          </a:p>
        </p:txBody>
      </p:sp>
      <p:sp>
        <p:nvSpPr>
          <p:cNvPr id="19" name="Нижний колонтитул 3"/>
          <p:cNvSpPr>
            <a:spLocks noGrp="1"/>
          </p:cNvSpPr>
          <p:nvPr>
            <p:ph type="ftr" sz="quarter" idx="11"/>
          </p:nvPr>
        </p:nvSpPr>
        <p:spPr/>
        <p:txBody>
          <a:bodyPr/>
          <a:lstStyle/>
          <a:p>
            <a:r>
              <a:rPr lang="en-US" dirty="0"/>
              <a:t>Company Logo</a:t>
            </a:r>
          </a:p>
        </p:txBody>
      </p:sp>
      <p:sp>
        <p:nvSpPr>
          <p:cNvPr id="95234" name="Rectangle 2"/>
          <p:cNvSpPr>
            <a:spLocks noGrp="1" noChangeArrowheads="1"/>
          </p:cNvSpPr>
          <p:nvPr>
            <p:ph type="title"/>
          </p:nvPr>
        </p:nvSpPr>
        <p:spPr/>
        <p:txBody>
          <a:bodyPr/>
          <a:lstStyle/>
          <a:p>
            <a:r>
              <a:rPr lang="kk-KZ" dirty="0">
                <a:solidFill>
                  <a:srgbClr val="92D050"/>
                </a:solidFill>
              </a:rPr>
              <a:t>Белсенді оқыту тәсілдері</a:t>
            </a:r>
            <a:endParaRPr lang="en-US" dirty="0">
              <a:solidFill>
                <a:srgbClr val="92D050"/>
              </a:solidFill>
            </a:endParaRPr>
          </a:p>
        </p:txBody>
      </p:sp>
      <p:grpSp>
        <p:nvGrpSpPr>
          <p:cNvPr id="95250" name="Group 18"/>
          <p:cNvGrpSpPr>
            <a:grpSpLocks/>
          </p:cNvGrpSpPr>
          <p:nvPr/>
        </p:nvGrpSpPr>
        <p:grpSpPr bwMode="auto">
          <a:xfrm>
            <a:off x="755608" y="1543848"/>
            <a:ext cx="7560840" cy="4781128"/>
            <a:chOff x="1177" y="1296"/>
            <a:chExt cx="3638" cy="2715"/>
          </a:xfrm>
        </p:grpSpPr>
        <p:sp>
          <p:nvSpPr>
            <p:cNvPr id="95251" name="Freeform 19"/>
            <p:cNvSpPr>
              <a:spLocks/>
            </p:cNvSpPr>
            <p:nvPr/>
          </p:nvSpPr>
          <p:spPr bwMode="gray">
            <a:xfrm rot="-794496">
              <a:off x="2989" y="1859"/>
              <a:ext cx="725" cy="2089"/>
            </a:xfrm>
            <a:custGeom>
              <a:avLst/>
              <a:gdLst>
                <a:gd name="T0" fmla="*/ 0 w 646"/>
                <a:gd name="T1" fmla="*/ 0 h 1861"/>
                <a:gd name="T2" fmla="*/ 48 w 646"/>
                <a:gd name="T3" fmla="*/ 14 h 1861"/>
                <a:gd name="T4" fmla="*/ 98 w 646"/>
                <a:gd name="T5" fmla="*/ 32 h 1861"/>
                <a:gd name="T6" fmla="*/ 147 w 646"/>
                <a:gd name="T7" fmla="*/ 54 h 1861"/>
                <a:gd name="T8" fmla="*/ 195 w 646"/>
                <a:gd name="T9" fmla="*/ 81 h 1861"/>
                <a:gd name="T10" fmla="*/ 242 w 646"/>
                <a:gd name="T11" fmla="*/ 111 h 1861"/>
                <a:gd name="T12" fmla="*/ 288 w 646"/>
                <a:gd name="T13" fmla="*/ 147 h 1861"/>
                <a:gd name="T14" fmla="*/ 333 w 646"/>
                <a:gd name="T15" fmla="*/ 185 h 1861"/>
                <a:gd name="T16" fmla="*/ 377 w 646"/>
                <a:gd name="T17" fmla="*/ 228 h 1861"/>
                <a:gd name="T18" fmla="*/ 418 w 646"/>
                <a:gd name="T19" fmla="*/ 275 h 1861"/>
                <a:gd name="T20" fmla="*/ 457 w 646"/>
                <a:gd name="T21" fmla="*/ 325 h 1861"/>
                <a:gd name="T22" fmla="*/ 493 w 646"/>
                <a:gd name="T23" fmla="*/ 379 h 1861"/>
                <a:gd name="T24" fmla="*/ 526 w 646"/>
                <a:gd name="T25" fmla="*/ 437 h 1861"/>
                <a:gd name="T26" fmla="*/ 555 w 646"/>
                <a:gd name="T27" fmla="*/ 497 h 1861"/>
                <a:gd name="T28" fmla="*/ 582 w 646"/>
                <a:gd name="T29" fmla="*/ 562 h 1861"/>
                <a:gd name="T30" fmla="*/ 604 w 646"/>
                <a:gd name="T31" fmla="*/ 630 h 1861"/>
                <a:gd name="T32" fmla="*/ 621 w 646"/>
                <a:gd name="T33" fmla="*/ 700 h 1861"/>
                <a:gd name="T34" fmla="*/ 634 w 646"/>
                <a:gd name="T35" fmla="*/ 774 h 1861"/>
                <a:gd name="T36" fmla="*/ 642 w 646"/>
                <a:gd name="T37" fmla="*/ 851 h 1861"/>
                <a:gd name="T38" fmla="*/ 646 w 646"/>
                <a:gd name="T39" fmla="*/ 930 h 1861"/>
                <a:gd name="T40" fmla="*/ 643 w 646"/>
                <a:gd name="T41" fmla="*/ 1011 h 1861"/>
                <a:gd name="T42" fmla="*/ 636 w 646"/>
                <a:gd name="T43" fmla="*/ 1086 h 1861"/>
                <a:gd name="T44" fmla="*/ 623 w 646"/>
                <a:gd name="T45" fmla="*/ 1160 h 1861"/>
                <a:gd name="T46" fmla="*/ 607 w 646"/>
                <a:gd name="T47" fmla="*/ 1230 h 1861"/>
                <a:gd name="T48" fmla="*/ 585 w 646"/>
                <a:gd name="T49" fmla="*/ 1297 h 1861"/>
                <a:gd name="T50" fmla="*/ 561 w 646"/>
                <a:gd name="T51" fmla="*/ 1361 h 1861"/>
                <a:gd name="T52" fmla="*/ 533 w 646"/>
                <a:gd name="T53" fmla="*/ 1421 h 1861"/>
                <a:gd name="T54" fmla="*/ 500 w 646"/>
                <a:gd name="T55" fmla="*/ 1478 h 1861"/>
                <a:gd name="T56" fmla="*/ 466 w 646"/>
                <a:gd name="T57" fmla="*/ 1532 h 1861"/>
                <a:gd name="T58" fmla="*/ 428 w 646"/>
                <a:gd name="T59" fmla="*/ 1582 h 1861"/>
                <a:gd name="T60" fmla="*/ 388 w 646"/>
                <a:gd name="T61" fmla="*/ 1627 h 1861"/>
                <a:gd name="T62" fmla="*/ 345 w 646"/>
                <a:gd name="T63" fmla="*/ 1670 h 1861"/>
                <a:gd name="T64" fmla="*/ 301 w 646"/>
                <a:gd name="T65" fmla="*/ 1709 h 1861"/>
                <a:gd name="T66" fmla="*/ 254 w 646"/>
                <a:gd name="T67" fmla="*/ 1744 h 1861"/>
                <a:gd name="T68" fmla="*/ 205 w 646"/>
                <a:gd name="T69" fmla="*/ 1776 h 1861"/>
                <a:gd name="T70" fmla="*/ 156 w 646"/>
                <a:gd name="T71" fmla="*/ 1803 h 1861"/>
                <a:gd name="T72" fmla="*/ 104 w 646"/>
                <a:gd name="T73" fmla="*/ 1826 h 1861"/>
                <a:gd name="T74" fmla="*/ 53 w 646"/>
                <a:gd name="T75" fmla="*/ 1846 h 1861"/>
                <a:gd name="T76" fmla="*/ 0 w 646"/>
                <a:gd name="T77" fmla="*/ 1861 h 1861"/>
                <a:gd name="T78" fmla="*/ 0 w 646"/>
                <a:gd name="T79" fmla="*/ 0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hlink">
                    <a:gamma/>
                    <a:tint val="0"/>
                    <a:invGamma/>
                  </a:schemeClr>
                </a:gs>
                <a:gs pos="100000">
                  <a:schemeClr val="hlink"/>
                </a:gs>
              </a:gsLst>
              <a:lin ang="0" scaled="1"/>
            </a:gradFill>
            <a:ln>
              <a:noFill/>
            </a:ln>
            <a:extLst>
              <a:ext uri="{91240B29-F687-4F45-9708-019B960494DF}">
                <a14:hiddenLine xmlns:a14="http://schemas.microsoft.com/office/drawing/2010/main" xmlns="" w="6350">
                  <a:solidFill>
                    <a:srgbClr val="000000"/>
                  </a:solidFill>
                  <a:prstDash val="solid"/>
                  <a:round/>
                  <a:headEnd/>
                  <a:tailEnd/>
                </a14:hiddenLine>
              </a:ext>
            </a:extLst>
          </p:spPr>
          <p:txBody>
            <a:bodyPr/>
            <a:lstStyle/>
            <a:p>
              <a:endParaRPr lang="ru-RU" dirty="0"/>
            </a:p>
          </p:txBody>
        </p:sp>
        <p:sp>
          <p:nvSpPr>
            <p:cNvPr id="95252" name="Freeform 20"/>
            <p:cNvSpPr>
              <a:spLocks/>
            </p:cNvSpPr>
            <p:nvPr/>
          </p:nvSpPr>
          <p:spPr bwMode="gray">
            <a:xfrm rot="5461794">
              <a:off x="1859" y="1577"/>
              <a:ext cx="725" cy="2089"/>
            </a:xfrm>
            <a:custGeom>
              <a:avLst/>
              <a:gdLst>
                <a:gd name="T0" fmla="*/ 0 w 646"/>
                <a:gd name="T1" fmla="*/ 0 h 1861"/>
                <a:gd name="T2" fmla="*/ 48 w 646"/>
                <a:gd name="T3" fmla="*/ 14 h 1861"/>
                <a:gd name="T4" fmla="*/ 98 w 646"/>
                <a:gd name="T5" fmla="*/ 32 h 1861"/>
                <a:gd name="T6" fmla="*/ 147 w 646"/>
                <a:gd name="T7" fmla="*/ 54 h 1861"/>
                <a:gd name="T8" fmla="*/ 195 w 646"/>
                <a:gd name="T9" fmla="*/ 81 h 1861"/>
                <a:gd name="T10" fmla="*/ 242 w 646"/>
                <a:gd name="T11" fmla="*/ 111 h 1861"/>
                <a:gd name="T12" fmla="*/ 288 w 646"/>
                <a:gd name="T13" fmla="*/ 147 h 1861"/>
                <a:gd name="T14" fmla="*/ 333 w 646"/>
                <a:gd name="T15" fmla="*/ 185 h 1861"/>
                <a:gd name="T16" fmla="*/ 377 w 646"/>
                <a:gd name="T17" fmla="*/ 228 h 1861"/>
                <a:gd name="T18" fmla="*/ 418 w 646"/>
                <a:gd name="T19" fmla="*/ 275 h 1861"/>
                <a:gd name="T20" fmla="*/ 457 w 646"/>
                <a:gd name="T21" fmla="*/ 325 h 1861"/>
                <a:gd name="T22" fmla="*/ 493 w 646"/>
                <a:gd name="T23" fmla="*/ 379 h 1861"/>
                <a:gd name="T24" fmla="*/ 526 w 646"/>
                <a:gd name="T25" fmla="*/ 437 h 1861"/>
                <a:gd name="T26" fmla="*/ 555 w 646"/>
                <a:gd name="T27" fmla="*/ 497 h 1861"/>
                <a:gd name="T28" fmla="*/ 582 w 646"/>
                <a:gd name="T29" fmla="*/ 562 h 1861"/>
                <a:gd name="T30" fmla="*/ 604 w 646"/>
                <a:gd name="T31" fmla="*/ 630 h 1861"/>
                <a:gd name="T32" fmla="*/ 621 w 646"/>
                <a:gd name="T33" fmla="*/ 700 h 1861"/>
                <a:gd name="T34" fmla="*/ 634 w 646"/>
                <a:gd name="T35" fmla="*/ 774 h 1861"/>
                <a:gd name="T36" fmla="*/ 642 w 646"/>
                <a:gd name="T37" fmla="*/ 851 h 1861"/>
                <a:gd name="T38" fmla="*/ 646 w 646"/>
                <a:gd name="T39" fmla="*/ 930 h 1861"/>
                <a:gd name="T40" fmla="*/ 643 w 646"/>
                <a:gd name="T41" fmla="*/ 1011 h 1861"/>
                <a:gd name="T42" fmla="*/ 636 w 646"/>
                <a:gd name="T43" fmla="*/ 1086 h 1861"/>
                <a:gd name="T44" fmla="*/ 623 w 646"/>
                <a:gd name="T45" fmla="*/ 1160 h 1861"/>
                <a:gd name="T46" fmla="*/ 607 w 646"/>
                <a:gd name="T47" fmla="*/ 1230 h 1861"/>
                <a:gd name="T48" fmla="*/ 585 w 646"/>
                <a:gd name="T49" fmla="*/ 1297 h 1861"/>
                <a:gd name="T50" fmla="*/ 561 w 646"/>
                <a:gd name="T51" fmla="*/ 1361 h 1861"/>
                <a:gd name="T52" fmla="*/ 533 w 646"/>
                <a:gd name="T53" fmla="*/ 1421 h 1861"/>
                <a:gd name="T54" fmla="*/ 500 w 646"/>
                <a:gd name="T55" fmla="*/ 1478 h 1861"/>
                <a:gd name="T56" fmla="*/ 466 w 646"/>
                <a:gd name="T57" fmla="*/ 1532 h 1861"/>
                <a:gd name="T58" fmla="*/ 428 w 646"/>
                <a:gd name="T59" fmla="*/ 1582 h 1861"/>
                <a:gd name="T60" fmla="*/ 388 w 646"/>
                <a:gd name="T61" fmla="*/ 1627 h 1861"/>
                <a:gd name="T62" fmla="*/ 345 w 646"/>
                <a:gd name="T63" fmla="*/ 1670 h 1861"/>
                <a:gd name="T64" fmla="*/ 301 w 646"/>
                <a:gd name="T65" fmla="*/ 1709 h 1861"/>
                <a:gd name="T66" fmla="*/ 254 w 646"/>
                <a:gd name="T67" fmla="*/ 1744 h 1861"/>
                <a:gd name="T68" fmla="*/ 205 w 646"/>
                <a:gd name="T69" fmla="*/ 1776 h 1861"/>
                <a:gd name="T70" fmla="*/ 156 w 646"/>
                <a:gd name="T71" fmla="*/ 1803 h 1861"/>
                <a:gd name="T72" fmla="*/ 104 w 646"/>
                <a:gd name="T73" fmla="*/ 1826 h 1861"/>
                <a:gd name="T74" fmla="*/ 53 w 646"/>
                <a:gd name="T75" fmla="*/ 1846 h 1861"/>
                <a:gd name="T76" fmla="*/ 0 w 646"/>
                <a:gd name="T77" fmla="*/ 1861 h 1861"/>
                <a:gd name="T78" fmla="*/ 0 w 646"/>
                <a:gd name="T79" fmla="*/ 0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rgbClr val="996600">
                    <a:gamma/>
                    <a:tint val="0"/>
                    <a:invGamma/>
                  </a:srgbClr>
                </a:gs>
                <a:gs pos="100000">
                  <a:srgbClr val="996600"/>
                </a:gs>
              </a:gsLst>
              <a:lin ang="0" scaled="1"/>
            </a:gradFill>
            <a:ln>
              <a:noFill/>
            </a:ln>
            <a:extLst>
              <a:ext uri="{91240B29-F687-4F45-9708-019B960494DF}">
                <a14:hiddenLine xmlns:a14="http://schemas.microsoft.com/office/drawing/2010/main" xmlns="" w="6350">
                  <a:solidFill>
                    <a:srgbClr val="000000"/>
                  </a:solidFill>
                  <a:prstDash val="solid"/>
                  <a:round/>
                  <a:headEnd/>
                  <a:tailEnd/>
                </a14:hiddenLine>
              </a:ext>
            </a:extLst>
          </p:spPr>
          <p:txBody>
            <a:bodyPr/>
            <a:lstStyle/>
            <a:p>
              <a:endParaRPr lang="ru-RU" dirty="0"/>
            </a:p>
          </p:txBody>
        </p:sp>
        <p:sp>
          <p:nvSpPr>
            <p:cNvPr id="95253" name="Freeform 21"/>
            <p:cNvSpPr>
              <a:spLocks/>
            </p:cNvSpPr>
            <p:nvPr/>
          </p:nvSpPr>
          <p:spPr bwMode="gray">
            <a:xfrm rot="-7471624">
              <a:off x="3024" y="614"/>
              <a:ext cx="725" cy="2090"/>
            </a:xfrm>
            <a:custGeom>
              <a:avLst/>
              <a:gdLst>
                <a:gd name="T0" fmla="*/ 0 w 646"/>
                <a:gd name="T1" fmla="*/ 0 h 1861"/>
                <a:gd name="T2" fmla="*/ 48 w 646"/>
                <a:gd name="T3" fmla="*/ 14 h 1861"/>
                <a:gd name="T4" fmla="*/ 98 w 646"/>
                <a:gd name="T5" fmla="*/ 32 h 1861"/>
                <a:gd name="T6" fmla="*/ 147 w 646"/>
                <a:gd name="T7" fmla="*/ 54 h 1861"/>
                <a:gd name="T8" fmla="*/ 195 w 646"/>
                <a:gd name="T9" fmla="*/ 81 h 1861"/>
                <a:gd name="T10" fmla="*/ 242 w 646"/>
                <a:gd name="T11" fmla="*/ 111 h 1861"/>
                <a:gd name="T12" fmla="*/ 288 w 646"/>
                <a:gd name="T13" fmla="*/ 147 h 1861"/>
                <a:gd name="T14" fmla="*/ 333 w 646"/>
                <a:gd name="T15" fmla="*/ 185 h 1861"/>
                <a:gd name="T16" fmla="*/ 377 w 646"/>
                <a:gd name="T17" fmla="*/ 228 h 1861"/>
                <a:gd name="T18" fmla="*/ 418 w 646"/>
                <a:gd name="T19" fmla="*/ 275 h 1861"/>
                <a:gd name="T20" fmla="*/ 457 w 646"/>
                <a:gd name="T21" fmla="*/ 325 h 1861"/>
                <a:gd name="T22" fmla="*/ 493 w 646"/>
                <a:gd name="T23" fmla="*/ 379 h 1861"/>
                <a:gd name="T24" fmla="*/ 526 w 646"/>
                <a:gd name="T25" fmla="*/ 437 h 1861"/>
                <a:gd name="T26" fmla="*/ 555 w 646"/>
                <a:gd name="T27" fmla="*/ 497 h 1861"/>
                <a:gd name="T28" fmla="*/ 582 w 646"/>
                <a:gd name="T29" fmla="*/ 562 h 1861"/>
                <a:gd name="T30" fmla="*/ 604 w 646"/>
                <a:gd name="T31" fmla="*/ 630 h 1861"/>
                <a:gd name="T32" fmla="*/ 621 w 646"/>
                <a:gd name="T33" fmla="*/ 700 h 1861"/>
                <a:gd name="T34" fmla="*/ 634 w 646"/>
                <a:gd name="T35" fmla="*/ 774 h 1861"/>
                <a:gd name="T36" fmla="*/ 642 w 646"/>
                <a:gd name="T37" fmla="*/ 851 h 1861"/>
                <a:gd name="T38" fmla="*/ 646 w 646"/>
                <a:gd name="T39" fmla="*/ 930 h 1861"/>
                <a:gd name="T40" fmla="*/ 643 w 646"/>
                <a:gd name="T41" fmla="*/ 1011 h 1861"/>
                <a:gd name="T42" fmla="*/ 636 w 646"/>
                <a:gd name="T43" fmla="*/ 1086 h 1861"/>
                <a:gd name="T44" fmla="*/ 623 w 646"/>
                <a:gd name="T45" fmla="*/ 1160 h 1861"/>
                <a:gd name="T46" fmla="*/ 607 w 646"/>
                <a:gd name="T47" fmla="*/ 1230 h 1861"/>
                <a:gd name="T48" fmla="*/ 585 w 646"/>
                <a:gd name="T49" fmla="*/ 1297 h 1861"/>
                <a:gd name="T50" fmla="*/ 561 w 646"/>
                <a:gd name="T51" fmla="*/ 1361 h 1861"/>
                <a:gd name="T52" fmla="*/ 533 w 646"/>
                <a:gd name="T53" fmla="*/ 1421 h 1861"/>
                <a:gd name="T54" fmla="*/ 500 w 646"/>
                <a:gd name="T55" fmla="*/ 1478 h 1861"/>
                <a:gd name="T56" fmla="*/ 466 w 646"/>
                <a:gd name="T57" fmla="*/ 1532 h 1861"/>
                <a:gd name="T58" fmla="*/ 428 w 646"/>
                <a:gd name="T59" fmla="*/ 1582 h 1861"/>
                <a:gd name="T60" fmla="*/ 388 w 646"/>
                <a:gd name="T61" fmla="*/ 1627 h 1861"/>
                <a:gd name="T62" fmla="*/ 345 w 646"/>
                <a:gd name="T63" fmla="*/ 1670 h 1861"/>
                <a:gd name="T64" fmla="*/ 301 w 646"/>
                <a:gd name="T65" fmla="*/ 1709 h 1861"/>
                <a:gd name="T66" fmla="*/ 254 w 646"/>
                <a:gd name="T67" fmla="*/ 1744 h 1861"/>
                <a:gd name="T68" fmla="*/ 205 w 646"/>
                <a:gd name="T69" fmla="*/ 1776 h 1861"/>
                <a:gd name="T70" fmla="*/ 156 w 646"/>
                <a:gd name="T71" fmla="*/ 1803 h 1861"/>
                <a:gd name="T72" fmla="*/ 104 w 646"/>
                <a:gd name="T73" fmla="*/ 1826 h 1861"/>
                <a:gd name="T74" fmla="*/ 53 w 646"/>
                <a:gd name="T75" fmla="*/ 1846 h 1861"/>
                <a:gd name="T76" fmla="*/ 0 w 646"/>
                <a:gd name="T77" fmla="*/ 1861 h 1861"/>
                <a:gd name="T78" fmla="*/ 0 w 646"/>
                <a:gd name="T79" fmla="*/ 0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rgbClr val="5326AC">
                    <a:gamma/>
                    <a:tint val="0"/>
                    <a:invGamma/>
                  </a:srgbClr>
                </a:gs>
                <a:gs pos="100000">
                  <a:srgbClr val="5326AC"/>
                </a:gs>
              </a:gsLst>
              <a:lin ang="0" scaled="1"/>
            </a:gradFill>
            <a:ln>
              <a:noFill/>
            </a:ln>
            <a:extLst>
              <a:ext uri="{91240B29-F687-4F45-9708-019B960494DF}">
                <a14:hiddenLine xmlns:a14="http://schemas.microsoft.com/office/drawing/2010/main" xmlns="" w="6350">
                  <a:solidFill>
                    <a:srgbClr val="000000"/>
                  </a:solidFill>
                  <a:prstDash val="solid"/>
                  <a:round/>
                  <a:headEnd/>
                  <a:tailEnd/>
                </a14:hiddenLine>
              </a:ext>
            </a:extLst>
          </p:spPr>
          <p:txBody>
            <a:bodyPr/>
            <a:lstStyle/>
            <a:p>
              <a:endParaRPr lang="ru-RU" dirty="0"/>
            </a:p>
          </p:txBody>
        </p:sp>
        <p:grpSp>
          <p:nvGrpSpPr>
            <p:cNvPr id="95254" name="Group 22"/>
            <p:cNvGrpSpPr>
              <a:grpSpLocks/>
            </p:cNvGrpSpPr>
            <p:nvPr/>
          </p:nvGrpSpPr>
          <p:grpSpPr bwMode="auto">
            <a:xfrm>
              <a:off x="1177" y="1440"/>
              <a:ext cx="3335" cy="2571"/>
              <a:chOff x="768" y="1104"/>
              <a:chExt cx="3984" cy="3072"/>
            </a:xfrm>
          </p:grpSpPr>
          <p:sp>
            <p:nvSpPr>
              <p:cNvPr id="95255" name="Freeform 23"/>
              <p:cNvSpPr>
                <a:spLocks/>
              </p:cNvSpPr>
              <p:nvPr/>
            </p:nvSpPr>
            <p:spPr bwMode="gray">
              <a:xfrm>
                <a:off x="2784" y="1680"/>
                <a:ext cx="866" cy="2496"/>
              </a:xfrm>
              <a:custGeom>
                <a:avLst/>
                <a:gdLst>
                  <a:gd name="T0" fmla="*/ 0 w 646"/>
                  <a:gd name="T1" fmla="*/ 0 h 1861"/>
                  <a:gd name="T2" fmla="*/ 48 w 646"/>
                  <a:gd name="T3" fmla="*/ 14 h 1861"/>
                  <a:gd name="T4" fmla="*/ 98 w 646"/>
                  <a:gd name="T5" fmla="*/ 32 h 1861"/>
                  <a:gd name="T6" fmla="*/ 147 w 646"/>
                  <a:gd name="T7" fmla="*/ 54 h 1861"/>
                  <a:gd name="T8" fmla="*/ 195 w 646"/>
                  <a:gd name="T9" fmla="*/ 81 h 1861"/>
                  <a:gd name="T10" fmla="*/ 242 w 646"/>
                  <a:gd name="T11" fmla="*/ 111 h 1861"/>
                  <a:gd name="T12" fmla="*/ 288 w 646"/>
                  <a:gd name="T13" fmla="*/ 147 h 1861"/>
                  <a:gd name="T14" fmla="*/ 333 w 646"/>
                  <a:gd name="T15" fmla="*/ 185 h 1861"/>
                  <a:gd name="T16" fmla="*/ 377 w 646"/>
                  <a:gd name="T17" fmla="*/ 228 h 1861"/>
                  <a:gd name="T18" fmla="*/ 418 w 646"/>
                  <a:gd name="T19" fmla="*/ 275 h 1861"/>
                  <a:gd name="T20" fmla="*/ 457 w 646"/>
                  <a:gd name="T21" fmla="*/ 325 h 1861"/>
                  <a:gd name="T22" fmla="*/ 493 w 646"/>
                  <a:gd name="T23" fmla="*/ 379 h 1861"/>
                  <a:gd name="T24" fmla="*/ 526 w 646"/>
                  <a:gd name="T25" fmla="*/ 437 h 1861"/>
                  <a:gd name="T26" fmla="*/ 555 w 646"/>
                  <a:gd name="T27" fmla="*/ 497 h 1861"/>
                  <a:gd name="T28" fmla="*/ 582 w 646"/>
                  <a:gd name="T29" fmla="*/ 562 h 1861"/>
                  <a:gd name="T30" fmla="*/ 604 w 646"/>
                  <a:gd name="T31" fmla="*/ 630 h 1861"/>
                  <a:gd name="T32" fmla="*/ 621 w 646"/>
                  <a:gd name="T33" fmla="*/ 700 h 1861"/>
                  <a:gd name="T34" fmla="*/ 634 w 646"/>
                  <a:gd name="T35" fmla="*/ 774 h 1861"/>
                  <a:gd name="T36" fmla="*/ 642 w 646"/>
                  <a:gd name="T37" fmla="*/ 851 h 1861"/>
                  <a:gd name="T38" fmla="*/ 646 w 646"/>
                  <a:gd name="T39" fmla="*/ 930 h 1861"/>
                  <a:gd name="T40" fmla="*/ 643 w 646"/>
                  <a:gd name="T41" fmla="*/ 1011 h 1861"/>
                  <a:gd name="T42" fmla="*/ 636 w 646"/>
                  <a:gd name="T43" fmla="*/ 1086 h 1861"/>
                  <a:gd name="T44" fmla="*/ 623 w 646"/>
                  <a:gd name="T45" fmla="*/ 1160 h 1861"/>
                  <a:gd name="T46" fmla="*/ 607 w 646"/>
                  <a:gd name="T47" fmla="*/ 1230 h 1861"/>
                  <a:gd name="T48" fmla="*/ 585 w 646"/>
                  <a:gd name="T49" fmla="*/ 1297 h 1861"/>
                  <a:gd name="T50" fmla="*/ 561 w 646"/>
                  <a:gd name="T51" fmla="*/ 1361 h 1861"/>
                  <a:gd name="T52" fmla="*/ 533 w 646"/>
                  <a:gd name="T53" fmla="*/ 1421 h 1861"/>
                  <a:gd name="T54" fmla="*/ 500 w 646"/>
                  <a:gd name="T55" fmla="*/ 1478 h 1861"/>
                  <a:gd name="T56" fmla="*/ 466 w 646"/>
                  <a:gd name="T57" fmla="*/ 1532 h 1861"/>
                  <a:gd name="T58" fmla="*/ 428 w 646"/>
                  <a:gd name="T59" fmla="*/ 1582 h 1861"/>
                  <a:gd name="T60" fmla="*/ 388 w 646"/>
                  <a:gd name="T61" fmla="*/ 1627 h 1861"/>
                  <a:gd name="T62" fmla="*/ 345 w 646"/>
                  <a:gd name="T63" fmla="*/ 1670 h 1861"/>
                  <a:gd name="T64" fmla="*/ 301 w 646"/>
                  <a:gd name="T65" fmla="*/ 1709 h 1861"/>
                  <a:gd name="T66" fmla="*/ 254 w 646"/>
                  <a:gd name="T67" fmla="*/ 1744 h 1861"/>
                  <a:gd name="T68" fmla="*/ 205 w 646"/>
                  <a:gd name="T69" fmla="*/ 1776 h 1861"/>
                  <a:gd name="T70" fmla="*/ 156 w 646"/>
                  <a:gd name="T71" fmla="*/ 1803 h 1861"/>
                  <a:gd name="T72" fmla="*/ 104 w 646"/>
                  <a:gd name="T73" fmla="*/ 1826 h 1861"/>
                  <a:gd name="T74" fmla="*/ 53 w 646"/>
                  <a:gd name="T75" fmla="*/ 1846 h 1861"/>
                  <a:gd name="T76" fmla="*/ 0 w 646"/>
                  <a:gd name="T77" fmla="*/ 1861 h 1861"/>
                  <a:gd name="T78" fmla="*/ 0 w 646"/>
                  <a:gd name="T79" fmla="*/ 0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bg1"/>
                  </a:gs>
                  <a:gs pos="100000">
                    <a:srgbClr val="99CCFF"/>
                  </a:gs>
                </a:gsLst>
                <a:lin ang="0" scaled="1"/>
              </a:gradFill>
              <a:ln>
                <a:noFill/>
              </a:ln>
              <a:extLst>
                <a:ext uri="{91240B29-F687-4F45-9708-019B960494DF}">
                  <a14:hiddenLine xmlns:a14="http://schemas.microsoft.com/office/drawing/2010/main" xmlns="" w="6350">
                    <a:solidFill>
                      <a:srgbClr val="000000"/>
                    </a:solidFill>
                    <a:prstDash val="solid"/>
                    <a:round/>
                    <a:headEnd/>
                    <a:tailEnd/>
                  </a14:hiddenLine>
                </a:ext>
              </a:extLst>
            </p:spPr>
            <p:txBody>
              <a:bodyPr/>
              <a:lstStyle/>
              <a:p>
                <a:endParaRPr lang="ru-RU" dirty="0"/>
              </a:p>
            </p:txBody>
          </p:sp>
          <p:sp>
            <p:nvSpPr>
              <p:cNvPr id="95256" name="Freeform 24"/>
              <p:cNvSpPr>
                <a:spLocks/>
              </p:cNvSpPr>
              <p:nvPr/>
            </p:nvSpPr>
            <p:spPr bwMode="gray">
              <a:xfrm rot="6256290">
                <a:off x="1583" y="1153"/>
                <a:ext cx="866" cy="2496"/>
              </a:xfrm>
              <a:custGeom>
                <a:avLst/>
                <a:gdLst>
                  <a:gd name="T0" fmla="*/ 0 w 646"/>
                  <a:gd name="T1" fmla="*/ 0 h 1861"/>
                  <a:gd name="T2" fmla="*/ 48 w 646"/>
                  <a:gd name="T3" fmla="*/ 14 h 1861"/>
                  <a:gd name="T4" fmla="*/ 98 w 646"/>
                  <a:gd name="T5" fmla="*/ 32 h 1861"/>
                  <a:gd name="T6" fmla="*/ 147 w 646"/>
                  <a:gd name="T7" fmla="*/ 54 h 1861"/>
                  <a:gd name="T8" fmla="*/ 195 w 646"/>
                  <a:gd name="T9" fmla="*/ 81 h 1861"/>
                  <a:gd name="T10" fmla="*/ 242 w 646"/>
                  <a:gd name="T11" fmla="*/ 111 h 1861"/>
                  <a:gd name="T12" fmla="*/ 288 w 646"/>
                  <a:gd name="T13" fmla="*/ 147 h 1861"/>
                  <a:gd name="T14" fmla="*/ 333 w 646"/>
                  <a:gd name="T15" fmla="*/ 185 h 1861"/>
                  <a:gd name="T16" fmla="*/ 377 w 646"/>
                  <a:gd name="T17" fmla="*/ 228 h 1861"/>
                  <a:gd name="T18" fmla="*/ 418 w 646"/>
                  <a:gd name="T19" fmla="*/ 275 h 1861"/>
                  <a:gd name="T20" fmla="*/ 457 w 646"/>
                  <a:gd name="T21" fmla="*/ 325 h 1861"/>
                  <a:gd name="T22" fmla="*/ 493 w 646"/>
                  <a:gd name="T23" fmla="*/ 379 h 1861"/>
                  <a:gd name="T24" fmla="*/ 526 w 646"/>
                  <a:gd name="T25" fmla="*/ 437 h 1861"/>
                  <a:gd name="T26" fmla="*/ 555 w 646"/>
                  <a:gd name="T27" fmla="*/ 497 h 1861"/>
                  <a:gd name="T28" fmla="*/ 582 w 646"/>
                  <a:gd name="T29" fmla="*/ 562 h 1861"/>
                  <a:gd name="T30" fmla="*/ 604 w 646"/>
                  <a:gd name="T31" fmla="*/ 630 h 1861"/>
                  <a:gd name="T32" fmla="*/ 621 w 646"/>
                  <a:gd name="T33" fmla="*/ 700 h 1861"/>
                  <a:gd name="T34" fmla="*/ 634 w 646"/>
                  <a:gd name="T35" fmla="*/ 774 h 1861"/>
                  <a:gd name="T36" fmla="*/ 642 w 646"/>
                  <a:gd name="T37" fmla="*/ 851 h 1861"/>
                  <a:gd name="T38" fmla="*/ 646 w 646"/>
                  <a:gd name="T39" fmla="*/ 930 h 1861"/>
                  <a:gd name="T40" fmla="*/ 643 w 646"/>
                  <a:gd name="T41" fmla="*/ 1011 h 1861"/>
                  <a:gd name="T42" fmla="*/ 636 w 646"/>
                  <a:gd name="T43" fmla="*/ 1086 h 1861"/>
                  <a:gd name="T44" fmla="*/ 623 w 646"/>
                  <a:gd name="T45" fmla="*/ 1160 h 1861"/>
                  <a:gd name="T46" fmla="*/ 607 w 646"/>
                  <a:gd name="T47" fmla="*/ 1230 h 1861"/>
                  <a:gd name="T48" fmla="*/ 585 w 646"/>
                  <a:gd name="T49" fmla="*/ 1297 h 1861"/>
                  <a:gd name="T50" fmla="*/ 561 w 646"/>
                  <a:gd name="T51" fmla="*/ 1361 h 1861"/>
                  <a:gd name="T52" fmla="*/ 533 w 646"/>
                  <a:gd name="T53" fmla="*/ 1421 h 1861"/>
                  <a:gd name="T54" fmla="*/ 500 w 646"/>
                  <a:gd name="T55" fmla="*/ 1478 h 1861"/>
                  <a:gd name="T56" fmla="*/ 466 w 646"/>
                  <a:gd name="T57" fmla="*/ 1532 h 1861"/>
                  <a:gd name="T58" fmla="*/ 428 w 646"/>
                  <a:gd name="T59" fmla="*/ 1582 h 1861"/>
                  <a:gd name="T60" fmla="*/ 388 w 646"/>
                  <a:gd name="T61" fmla="*/ 1627 h 1861"/>
                  <a:gd name="T62" fmla="*/ 345 w 646"/>
                  <a:gd name="T63" fmla="*/ 1670 h 1861"/>
                  <a:gd name="T64" fmla="*/ 301 w 646"/>
                  <a:gd name="T65" fmla="*/ 1709 h 1861"/>
                  <a:gd name="T66" fmla="*/ 254 w 646"/>
                  <a:gd name="T67" fmla="*/ 1744 h 1861"/>
                  <a:gd name="T68" fmla="*/ 205 w 646"/>
                  <a:gd name="T69" fmla="*/ 1776 h 1861"/>
                  <a:gd name="T70" fmla="*/ 156 w 646"/>
                  <a:gd name="T71" fmla="*/ 1803 h 1861"/>
                  <a:gd name="T72" fmla="*/ 104 w 646"/>
                  <a:gd name="T73" fmla="*/ 1826 h 1861"/>
                  <a:gd name="T74" fmla="*/ 53 w 646"/>
                  <a:gd name="T75" fmla="*/ 1846 h 1861"/>
                  <a:gd name="T76" fmla="*/ 0 w 646"/>
                  <a:gd name="T77" fmla="*/ 1861 h 1861"/>
                  <a:gd name="T78" fmla="*/ 0 w 646"/>
                  <a:gd name="T79" fmla="*/ 0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bg1"/>
                  </a:gs>
                  <a:gs pos="100000">
                    <a:srgbClr val="99CCFF"/>
                  </a:gs>
                </a:gsLst>
                <a:lin ang="0" scaled="1"/>
              </a:gradFill>
              <a:ln>
                <a:noFill/>
              </a:ln>
              <a:extLst>
                <a:ext uri="{91240B29-F687-4F45-9708-019B960494DF}">
                  <a14:hiddenLine xmlns:a14="http://schemas.microsoft.com/office/drawing/2010/main" xmlns="" w="6350">
                    <a:solidFill>
                      <a:srgbClr val="000000"/>
                    </a:solidFill>
                    <a:prstDash val="solid"/>
                    <a:round/>
                    <a:headEnd/>
                    <a:tailEnd/>
                  </a14:hiddenLine>
                </a:ext>
              </a:extLst>
            </p:spPr>
            <p:txBody>
              <a:bodyPr/>
              <a:lstStyle/>
              <a:p>
                <a:endParaRPr lang="ru-RU" dirty="0"/>
              </a:p>
            </p:txBody>
          </p:sp>
          <p:sp>
            <p:nvSpPr>
              <p:cNvPr id="95257" name="Freeform 25"/>
              <p:cNvSpPr>
                <a:spLocks/>
              </p:cNvSpPr>
              <p:nvPr/>
            </p:nvSpPr>
            <p:spPr bwMode="gray">
              <a:xfrm rot="-6677128">
                <a:off x="3071" y="289"/>
                <a:ext cx="866" cy="2496"/>
              </a:xfrm>
              <a:custGeom>
                <a:avLst/>
                <a:gdLst>
                  <a:gd name="T0" fmla="*/ 0 w 646"/>
                  <a:gd name="T1" fmla="*/ 0 h 1861"/>
                  <a:gd name="T2" fmla="*/ 48 w 646"/>
                  <a:gd name="T3" fmla="*/ 14 h 1861"/>
                  <a:gd name="T4" fmla="*/ 98 w 646"/>
                  <a:gd name="T5" fmla="*/ 32 h 1861"/>
                  <a:gd name="T6" fmla="*/ 147 w 646"/>
                  <a:gd name="T7" fmla="*/ 54 h 1861"/>
                  <a:gd name="T8" fmla="*/ 195 w 646"/>
                  <a:gd name="T9" fmla="*/ 81 h 1861"/>
                  <a:gd name="T10" fmla="*/ 242 w 646"/>
                  <a:gd name="T11" fmla="*/ 111 h 1861"/>
                  <a:gd name="T12" fmla="*/ 288 w 646"/>
                  <a:gd name="T13" fmla="*/ 147 h 1861"/>
                  <a:gd name="T14" fmla="*/ 333 w 646"/>
                  <a:gd name="T15" fmla="*/ 185 h 1861"/>
                  <a:gd name="T16" fmla="*/ 377 w 646"/>
                  <a:gd name="T17" fmla="*/ 228 h 1861"/>
                  <a:gd name="T18" fmla="*/ 418 w 646"/>
                  <a:gd name="T19" fmla="*/ 275 h 1861"/>
                  <a:gd name="T20" fmla="*/ 457 w 646"/>
                  <a:gd name="T21" fmla="*/ 325 h 1861"/>
                  <a:gd name="T22" fmla="*/ 493 w 646"/>
                  <a:gd name="T23" fmla="*/ 379 h 1861"/>
                  <a:gd name="T24" fmla="*/ 526 w 646"/>
                  <a:gd name="T25" fmla="*/ 437 h 1861"/>
                  <a:gd name="T26" fmla="*/ 555 w 646"/>
                  <a:gd name="T27" fmla="*/ 497 h 1861"/>
                  <a:gd name="T28" fmla="*/ 582 w 646"/>
                  <a:gd name="T29" fmla="*/ 562 h 1861"/>
                  <a:gd name="T30" fmla="*/ 604 w 646"/>
                  <a:gd name="T31" fmla="*/ 630 h 1861"/>
                  <a:gd name="T32" fmla="*/ 621 w 646"/>
                  <a:gd name="T33" fmla="*/ 700 h 1861"/>
                  <a:gd name="T34" fmla="*/ 634 w 646"/>
                  <a:gd name="T35" fmla="*/ 774 h 1861"/>
                  <a:gd name="T36" fmla="*/ 642 w 646"/>
                  <a:gd name="T37" fmla="*/ 851 h 1861"/>
                  <a:gd name="T38" fmla="*/ 646 w 646"/>
                  <a:gd name="T39" fmla="*/ 930 h 1861"/>
                  <a:gd name="T40" fmla="*/ 643 w 646"/>
                  <a:gd name="T41" fmla="*/ 1011 h 1861"/>
                  <a:gd name="T42" fmla="*/ 636 w 646"/>
                  <a:gd name="T43" fmla="*/ 1086 h 1861"/>
                  <a:gd name="T44" fmla="*/ 623 w 646"/>
                  <a:gd name="T45" fmla="*/ 1160 h 1861"/>
                  <a:gd name="T46" fmla="*/ 607 w 646"/>
                  <a:gd name="T47" fmla="*/ 1230 h 1861"/>
                  <a:gd name="T48" fmla="*/ 585 w 646"/>
                  <a:gd name="T49" fmla="*/ 1297 h 1861"/>
                  <a:gd name="T50" fmla="*/ 561 w 646"/>
                  <a:gd name="T51" fmla="*/ 1361 h 1861"/>
                  <a:gd name="T52" fmla="*/ 533 w 646"/>
                  <a:gd name="T53" fmla="*/ 1421 h 1861"/>
                  <a:gd name="T54" fmla="*/ 500 w 646"/>
                  <a:gd name="T55" fmla="*/ 1478 h 1861"/>
                  <a:gd name="T56" fmla="*/ 466 w 646"/>
                  <a:gd name="T57" fmla="*/ 1532 h 1861"/>
                  <a:gd name="T58" fmla="*/ 428 w 646"/>
                  <a:gd name="T59" fmla="*/ 1582 h 1861"/>
                  <a:gd name="T60" fmla="*/ 388 w 646"/>
                  <a:gd name="T61" fmla="*/ 1627 h 1861"/>
                  <a:gd name="T62" fmla="*/ 345 w 646"/>
                  <a:gd name="T63" fmla="*/ 1670 h 1861"/>
                  <a:gd name="T64" fmla="*/ 301 w 646"/>
                  <a:gd name="T65" fmla="*/ 1709 h 1861"/>
                  <a:gd name="T66" fmla="*/ 254 w 646"/>
                  <a:gd name="T67" fmla="*/ 1744 h 1861"/>
                  <a:gd name="T68" fmla="*/ 205 w 646"/>
                  <a:gd name="T69" fmla="*/ 1776 h 1861"/>
                  <a:gd name="T70" fmla="*/ 156 w 646"/>
                  <a:gd name="T71" fmla="*/ 1803 h 1861"/>
                  <a:gd name="T72" fmla="*/ 104 w 646"/>
                  <a:gd name="T73" fmla="*/ 1826 h 1861"/>
                  <a:gd name="T74" fmla="*/ 53 w 646"/>
                  <a:gd name="T75" fmla="*/ 1846 h 1861"/>
                  <a:gd name="T76" fmla="*/ 0 w 646"/>
                  <a:gd name="T77" fmla="*/ 1861 h 1861"/>
                  <a:gd name="T78" fmla="*/ 0 w 646"/>
                  <a:gd name="T79" fmla="*/ 0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1861">
                    <a:moveTo>
                      <a:pt x="0" y="0"/>
                    </a:moveTo>
                    <a:lnTo>
                      <a:pt x="48" y="14"/>
                    </a:lnTo>
                    <a:lnTo>
                      <a:pt x="98" y="32"/>
                    </a:lnTo>
                    <a:lnTo>
                      <a:pt x="147" y="54"/>
                    </a:lnTo>
                    <a:lnTo>
                      <a:pt x="195" y="81"/>
                    </a:lnTo>
                    <a:lnTo>
                      <a:pt x="242" y="111"/>
                    </a:lnTo>
                    <a:lnTo>
                      <a:pt x="288" y="147"/>
                    </a:lnTo>
                    <a:lnTo>
                      <a:pt x="333" y="185"/>
                    </a:lnTo>
                    <a:lnTo>
                      <a:pt x="377" y="228"/>
                    </a:lnTo>
                    <a:lnTo>
                      <a:pt x="418" y="275"/>
                    </a:lnTo>
                    <a:lnTo>
                      <a:pt x="457" y="325"/>
                    </a:lnTo>
                    <a:lnTo>
                      <a:pt x="493" y="379"/>
                    </a:lnTo>
                    <a:lnTo>
                      <a:pt x="526" y="437"/>
                    </a:lnTo>
                    <a:lnTo>
                      <a:pt x="555" y="497"/>
                    </a:lnTo>
                    <a:lnTo>
                      <a:pt x="582" y="562"/>
                    </a:lnTo>
                    <a:lnTo>
                      <a:pt x="604" y="630"/>
                    </a:lnTo>
                    <a:lnTo>
                      <a:pt x="621" y="700"/>
                    </a:lnTo>
                    <a:lnTo>
                      <a:pt x="634" y="774"/>
                    </a:lnTo>
                    <a:lnTo>
                      <a:pt x="642" y="851"/>
                    </a:lnTo>
                    <a:lnTo>
                      <a:pt x="646" y="930"/>
                    </a:lnTo>
                    <a:lnTo>
                      <a:pt x="643" y="1011"/>
                    </a:lnTo>
                    <a:lnTo>
                      <a:pt x="636" y="1086"/>
                    </a:lnTo>
                    <a:lnTo>
                      <a:pt x="623" y="1160"/>
                    </a:lnTo>
                    <a:lnTo>
                      <a:pt x="607" y="1230"/>
                    </a:lnTo>
                    <a:lnTo>
                      <a:pt x="585" y="1297"/>
                    </a:lnTo>
                    <a:lnTo>
                      <a:pt x="561" y="1361"/>
                    </a:lnTo>
                    <a:lnTo>
                      <a:pt x="533" y="1421"/>
                    </a:lnTo>
                    <a:lnTo>
                      <a:pt x="500" y="1478"/>
                    </a:lnTo>
                    <a:lnTo>
                      <a:pt x="466" y="1532"/>
                    </a:lnTo>
                    <a:lnTo>
                      <a:pt x="428" y="1582"/>
                    </a:lnTo>
                    <a:lnTo>
                      <a:pt x="388" y="1627"/>
                    </a:lnTo>
                    <a:lnTo>
                      <a:pt x="345" y="1670"/>
                    </a:lnTo>
                    <a:lnTo>
                      <a:pt x="301" y="1709"/>
                    </a:lnTo>
                    <a:lnTo>
                      <a:pt x="254" y="1744"/>
                    </a:lnTo>
                    <a:lnTo>
                      <a:pt x="205" y="1776"/>
                    </a:lnTo>
                    <a:lnTo>
                      <a:pt x="156" y="1803"/>
                    </a:lnTo>
                    <a:lnTo>
                      <a:pt x="104" y="1826"/>
                    </a:lnTo>
                    <a:lnTo>
                      <a:pt x="53" y="1846"/>
                    </a:lnTo>
                    <a:lnTo>
                      <a:pt x="0" y="1861"/>
                    </a:lnTo>
                    <a:lnTo>
                      <a:pt x="0" y="0"/>
                    </a:lnTo>
                  </a:path>
                </a:pathLst>
              </a:custGeom>
              <a:gradFill rotWithShape="1">
                <a:gsLst>
                  <a:gs pos="0">
                    <a:schemeClr val="bg1"/>
                  </a:gs>
                  <a:gs pos="100000">
                    <a:srgbClr val="99CCFF"/>
                  </a:gs>
                </a:gsLst>
                <a:lin ang="0" scaled="1"/>
              </a:gradFill>
              <a:ln>
                <a:noFill/>
              </a:ln>
              <a:extLst>
                <a:ext uri="{91240B29-F687-4F45-9708-019B960494DF}">
                  <a14:hiddenLine xmlns:a14="http://schemas.microsoft.com/office/drawing/2010/main" xmlns="" w="6350">
                    <a:solidFill>
                      <a:srgbClr val="000000"/>
                    </a:solidFill>
                    <a:prstDash val="solid"/>
                    <a:round/>
                    <a:headEnd/>
                    <a:tailEnd/>
                  </a14:hiddenLine>
                </a:ext>
              </a:extLst>
            </p:spPr>
            <p:txBody>
              <a:bodyPr/>
              <a:lstStyle/>
              <a:p>
                <a:endParaRPr lang="ru-RU" dirty="0"/>
              </a:p>
            </p:txBody>
          </p:sp>
        </p:grpSp>
        <p:grpSp>
          <p:nvGrpSpPr>
            <p:cNvPr id="95258" name="Group 26"/>
            <p:cNvGrpSpPr>
              <a:grpSpLocks/>
            </p:cNvGrpSpPr>
            <p:nvPr/>
          </p:nvGrpSpPr>
          <p:grpSpPr bwMode="auto">
            <a:xfrm>
              <a:off x="2543" y="1899"/>
              <a:ext cx="844" cy="843"/>
              <a:chOff x="2016" y="1920"/>
              <a:chExt cx="1680" cy="1680"/>
            </a:xfrm>
          </p:grpSpPr>
          <p:sp>
            <p:nvSpPr>
              <p:cNvPr id="95259" name="Oval 27"/>
              <p:cNvSpPr>
                <a:spLocks noChangeArrowheads="1"/>
              </p:cNvSpPr>
              <p:nvPr/>
            </p:nvSpPr>
            <p:spPr bwMode="gray">
              <a:xfrm>
                <a:off x="2016" y="1920"/>
                <a:ext cx="1680" cy="1680"/>
              </a:xfrm>
              <a:prstGeom prst="ellipse">
                <a:avLst/>
              </a:prstGeom>
              <a:gradFill rotWithShape="1">
                <a:gsLst>
                  <a:gs pos="0">
                    <a:srgbClr val="F14343"/>
                  </a:gs>
                  <a:gs pos="100000">
                    <a:srgbClr val="F14343">
                      <a:gamma/>
                      <a:shade val="60784"/>
                      <a:invGamma/>
                    </a:srgbClr>
                  </a:gs>
                </a:gsLst>
                <a:lin ang="5400000" scaled="1"/>
              </a:gradFill>
              <a:ln w="254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95260" name="Freeform 28"/>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bg1"/>
                  </a:gs>
                  <a:gs pos="100000">
                    <a:srgbClr val="FF3300"/>
                  </a:gs>
                </a:gsLst>
                <a:lin ang="5400000" scaled="1"/>
              </a:gradFill>
              <a:ln>
                <a:noFill/>
              </a:ln>
              <a:extLst>
                <a:ext uri="{91240B29-F687-4F45-9708-019B960494DF}">
                  <a14:hiddenLine xmlns:a14="http://schemas.microsoft.com/office/drawing/2010/main" xmlns="" w="0">
                    <a:solidFill>
                      <a:srgbClr val="BBF6EE"/>
                    </a:solidFill>
                    <a:prstDash val="solid"/>
                    <a:round/>
                    <a:headEnd/>
                    <a:tailEnd/>
                  </a14:hiddenLine>
                </a:ext>
              </a:extLst>
            </p:spPr>
            <p:txBody>
              <a:bodyPr/>
              <a:lstStyle/>
              <a:p>
                <a:endParaRPr lang="ru-RU" dirty="0"/>
              </a:p>
            </p:txBody>
          </p:sp>
        </p:grpSp>
        <p:sp>
          <p:nvSpPr>
            <p:cNvPr id="95261" name="Text Box 29"/>
            <p:cNvSpPr txBox="1">
              <a:spLocks noChangeArrowheads="1"/>
            </p:cNvSpPr>
            <p:nvPr/>
          </p:nvSpPr>
          <p:spPr bwMode="gray">
            <a:xfrm>
              <a:off x="2920" y="2208"/>
              <a:ext cx="89" cy="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endParaRPr lang="en-US" sz="3200" dirty="0">
                <a:solidFill>
                  <a:schemeClr val="bg1"/>
                </a:solidFill>
                <a:effectLst>
                  <a:outerShdw blurRad="38100" dist="38100" dir="2700000" algn="tl">
                    <a:srgbClr val="C0C0C0"/>
                  </a:outerShdw>
                </a:effectLst>
              </a:endParaRPr>
            </a:p>
          </p:txBody>
        </p:sp>
        <p:sp>
          <p:nvSpPr>
            <p:cNvPr id="95262" name="Text Box 30"/>
            <p:cNvSpPr txBox="1">
              <a:spLocks noChangeArrowheads="1"/>
            </p:cNvSpPr>
            <p:nvPr/>
          </p:nvSpPr>
          <p:spPr bwMode="auto">
            <a:xfrm>
              <a:off x="2383" y="2019"/>
              <a:ext cx="89" cy="2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eaLnBrk="0" hangingPunct="0"/>
              <a:endParaRPr lang="en-US" sz="2000" dirty="0"/>
            </a:p>
          </p:txBody>
        </p:sp>
        <p:sp>
          <p:nvSpPr>
            <p:cNvPr id="95263" name="Text Box 31"/>
            <p:cNvSpPr txBox="1">
              <a:spLocks noChangeArrowheads="1"/>
            </p:cNvSpPr>
            <p:nvPr/>
          </p:nvSpPr>
          <p:spPr bwMode="auto">
            <a:xfrm>
              <a:off x="3347" y="1497"/>
              <a:ext cx="1468" cy="2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0" hangingPunct="0"/>
              <a:r>
                <a:rPr lang="kk-KZ" sz="2000" b="1" dirty="0" smtClean="0"/>
                <a:t>«Жедел тест» әдісі</a:t>
              </a:r>
            </a:p>
            <a:p>
              <a:pPr algn="ctr" eaLnBrk="0" hangingPunct="0"/>
              <a:r>
                <a:rPr lang="kk-KZ" sz="2000" dirty="0" smtClean="0"/>
                <a:t> </a:t>
              </a:r>
              <a:r>
                <a:rPr lang="kk-KZ" sz="2000" b="1" dirty="0" smtClean="0">
                  <a:solidFill>
                    <a:srgbClr val="002060"/>
                  </a:solidFill>
                </a:rPr>
                <a:t>үй тапсырмасын пысықтау</a:t>
              </a:r>
            </a:p>
            <a:p>
              <a:pPr algn="ctr" eaLnBrk="0" hangingPunct="0"/>
              <a:endParaRPr lang="kk-KZ" sz="2000" b="1" dirty="0">
                <a:solidFill>
                  <a:srgbClr val="002060"/>
                </a:solidFill>
              </a:endParaRPr>
            </a:p>
            <a:p>
              <a:pPr algn="ctr" eaLnBrk="0" hangingPunct="0"/>
              <a:endParaRPr lang="kk-KZ" sz="2000" b="1" dirty="0" smtClean="0">
                <a:solidFill>
                  <a:srgbClr val="002060"/>
                </a:solidFill>
              </a:endParaRPr>
            </a:p>
            <a:p>
              <a:pPr algn="ctr" eaLnBrk="0" hangingPunct="0"/>
              <a:endParaRPr lang="kk-KZ" sz="2000" b="1" dirty="0">
                <a:solidFill>
                  <a:srgbClr val="002060"/>
                </a:solidFill>
              </a:endParaRPr>
            </a:p>
            <a:p>
              <a:pPr algn="ctr" eaLnBrk="0" hangingPunct="0"/>
              <a:endParaRPr lang="kk-KZ" sz="2000" b="1" dirty="0" smtClean="0">
                <a:solidFill>
                  <a:srgbClr val="002060"/>
                </a:solidFill>
              </a:endParaRPr>
            </a:p>
            <a:p>
              <a:pPr algn="ctr" eaLnBrk="0" hangingPunct="0"/>
              <a:endParaRPr lang="kk-KZ" sz="2000" b="1" dirty="0">
                <a:solidFill>
                  <a:srgbClr val="002060"/>
                </a:solidFill>
              </a:endParaRPr>
            </a:p>
            <a:p>
              <a:pPr algn="ctr" eaLnBrk="0" hangingPunct="0"/>
              <a:endParaRPr lang="kk-KZ" sz="2000" b="1" dirty="0" smtClean="0">
                <a:solidFill>
                  <a:srgbClr val="002060"/>
                </a:solidFill>
              </a:endParaRPr>
            </a:p>
            <a:p>
              <a:pPr algn="ctr" eaLnBrk="0" hangingPunct="0"/>
              <a:endParaRPr lang="kk-KZ" sz="2000" b="1" dirty="0">
                <a:solidFill>
                  <a:srgbClr val="002060"/>
                </a:solidFill>
              </a:endParaRPr>
            </a:p>
            <a:p>
              <a:pPr algn="ctr" eaLnBrk="0" hangingPunct="0"/>
              <a:endParaRPr lang="kk-KZ" sz="2000" b="1" dirty="0" smtClean="0">
                <a:solidFill>
                  <a:srgbClr val="002060"/>
                </a:solidFill>
              </a:endParaRPr>
            </a:p>
            <a:p>
              <a:pPr algn="ctr" eaLnBrk="0" hangingPunct="0"/>
              <a:endParaRPr lang="kk-KZ" sz="2000" b="1" dirty="0">
                <a:solidFill>
                  <a:srgbClr val="002060"/>
                </a:solidFill>
              </a:endParaRPr>
            </a:p>
            <a:p>
              <a:pPr algn="ctr" eaLnBrk="0" hangingPunct="0"/>
              <a:endParaRPr lang="en-US" sz="2000" b="1" dirty="0">
                <a:solidFill>
                  <a:srgbClr val="002060"/>
                </a:solidFill>
              </a:endParaRPr>
            </a:p>
          </p:txBody>
        </p:sp>
        <p:sp>
          <p:nvSpPr>
            <p:cNvPr id="95264" name="Text Box 32"/>
            <p:cNvSpPr txBox="1">
              <a:spLocks noChangeArrowheads="1"/>
            </p:cNvSpPr>
            <p:nvPr/>
          </p:nvSpPr>
          <p:spPr bwMode="auto">
            <a:xfrm>
              <a:off x="1954" y="2985"/>
              <a:ext cx="1482" cy="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eaLnBrk="0" hangingPunct="0"/>
              <a:r>
                <a:rPr lang="kk-KZ" sz="2000" b="1" dirty="0" smtClean="0">
                  <a:solidFill>
                    <a:srgbClr val="002060"/>
                  </a:solidFill>
                </a:rPr>
                <a:t>«Серпілген сауал»</a:t>
              </a:r>
            </a:p>
            <a:p>
              <a:pPr algn="r" eaLnBrk="0" hangingPunct="0"/>
              <a:r>
                <a:rPr lang="kk-KZ" sz="2000" b="1" dirty="0" smtClean="0">
                  <a:solidFill>
                    <a:srgbClr val="002060"/>
                  </a:solidFill>
                </a:rPr>
                <a:t> (әдісі) қорытындылау</a:t>
              </a:r>
            </a:p>
            <a:p>
              <a:pPr algn="r" eaLnBrk="0" hangingPunct="0"/>
              <a:endParaRPr lang="kk-KZ" sz="2000" b="1" dirty="0" smtClean="0">
                <a:solidFill>
                  <a:srgbClr val="002060"/>
                </a:solidFill>
              </a:endParaRPr>
            </a:p>
            <a:p>
              <a:pPr algn="r" eaLnBrk="0" hangingPunct="0"/>
              <a:endParaRPr lang="en-US" sz="2000" b="1" dirty="0">
                <a:solidFill>
                  <a:srgbClr val="002060"/>
                </a:solidFill>
              </a:endParaRPr>
            </a:p>
          </p:txBody>
        </p:sp>
      </p:grpSp>
      <p:sp>
        <p:nvSpPr>
          <p:cNvPr id="6" name="Прямоугольник 5"/>
          <p:cNvSpPr/>
          <p:nvPr/>
        </p:nvSpPr>
        <p:spPr>
          <a:xfrm>
            <a:off x="744484" y="2291131"/>
            <a:ext cx="3050543" cy="1554272"/>
          </a:xfrm>
          <a:prstGeom prst="rect">
            <a:avLst/>
          </a:prstGeom>
        </p:spPr>
        <p:txBody>
          <a:bodyPr wrap="square">
            <a:spAutoFit/>
          </a:bodyPr>
          <a:lstStyle/>
          <a:p>
            <a:pPr algn="ctr"/>
            <a:r>
              <a:rPr lang="kk-KZ" b="1" i="1" dirty="0"/>
              <a:t>«Болжау ағашы</a:t>
            </a:r>
            <a:r>
              <a:rPr lang="kk-KZ" b="1" i="1" dirty="0" smtClean="0"/>
              <a:t>».</a:t>
            </a:r>
            <a:r>
              <a:rPr lang="kk-KZ" b="1" dirty="0"/>
              <a:t> </a:t>
            </a:r>
            <a:endParaRPr lang="kk-KZ" b="1" dirty="0" smtClean="0"/>
          </a:p>
          <a:p>
            <a:pPr algn="ctr"/>
            <a:r>
              <a:rPr lang="kk-KZ" sz="1100" dirty="0" smtClean="0"/>
              <a:t>Жаңа ақпаратпен жұмыс </a:t>
            </a:r>
            <a:r>
              <a:rPr lang="kk-KZ" sz="1100" dirty="0"/>
              <a:t>дағдысын </a:t>
            </a:r>
            <a:r>
              <a:rPr lang="kk-KZ" sz="1100" dirty="0" smtClean="0"/>
              <a:t>жетілдірумəтіннің </a:t>
            </a:r>
            <a:r>
              <a:rPr lang="kk-KZ" sz="1100" dirty="0"/>
              <a:t>тақырыбымен немесе мəтінге байланысты суреттермен таныстырып алып, мəтін не жайында деп ойлайсыңдар деген сұрақ қойып, жауаптарын стикерге жаздырып ағашқа ілдіремін </a:t>
            </a:r>
            <a:r>
              <a:rPr lang="kk-KZ" sz="1100" dirty="0" smtClean="0"/>
              <a:t>  </a:t>
            </a:r>
            <a:endParaRPr lang="ru-RU" sz="1100" dirty="0"/>
          </a:p>
        </p:txBody>
      </p:sp>
      <p:sp>
        <p:nvSpPr>
          <p:cNvPr id="9" name="Прямоугольник 8"/>
          <p:cNvSpPr/>
          <p:nvPr/>
        </p:nvSpPr>
        <p:spPr>
          <a:xfrm>
            <a:off x="6429536" y="3216802"/>
            <a:ext cx="1886912" cy="1615827"/>
          </a:xfrm>
          <a:prstGeom prst="rect">
            <a:avLst/>
          </a:prstGeom>
        </p:spPr>
        <p:txBody>
          <a:bodyPr wrap="square">
            <a:spAutoFit/>
          </a:bodyPr>
          <a:lstStyle/>
          <a:p>
            <a:r>
              <a:rPr lang="kk-KZ" sz="1100" b="1" dirty="0"/>
              <a:t>Әдістің тиімділігі</a:t>
            </a:r>
            <a:r>
              <a:rPr lang="kk-KZ" sz="1100" dirty="0"/>
              <a:t>: </a:t>
            </a:r>
            <a:endParaRPr lang="kk-KZ" sz="1100" dirty="0" smtClean="0"/>
          </a:p>
          <a:p>
            <a:r>
              <a:rPr lang="kk-KZ" sz="1100" dirty="0"/>
              <a:t> </a:t>
            </a:r>
            <a:r>
              <a:rPr lang="kk-KZ" sz="1100" dirty="0" smtClean="0"/>
              <a:t>Тек </a:t>
            </a:r>
            <a:r>
              <a:rPr lang="kk-KZ" sz="1100" dirty="0"/>
              <a:t>5 сөз жазу арқылы барлық  оқушының үйден қаншалықты даярланғанын анықтап, бағалауға болады.Қажет жағдайда 1 қосымша сұрақ дайындап әкелуге болады</a:t>
            </a:r>
            <a:r>
              <a:rPr lang="kk-KZ" sz="1100" dirty="0" smtClean="0"/>
              <a:t>.</a:t>
            </a:r>
            <a:endParaRPr lang="ru-RU" sz="1100" dirty="0"/>
          </a:p>
        </p:txBody>
      </p:sp>
      <p:sp>
        <p:nvSpPr>
          <p:cNvPr id="11" name="Прямоугольник 10"/>
          <p:cNvSpPr/>
          <p:nvPr/>
        </p:nvSpPr>
        <p:spPr>
          <a:xfrm>
            <a:off x="2699792" y="5164118"/>
            <a:ext cx="3960440" cy="1708160"/>
          </a:xfrm>
          <a:prstGeom prst="rect">
            <a:avLst/>
          </a:prstGeom>
        </p:spPr>
        <p:txBody>
          <a:bodyPr wrap="square">
            <a:spAutoFit/>
          </a:bodyPr>
          <a:lstStyle/>
          <a:p>
            <a:r>
              <a:rPr lang="kk-KZ" sz="1050" dirty="0" smtClean="0"/>
              <a:t>Тақырыптың </a:t>
            </a:r>
            <a:r>
              <a:rPr lang="kk-KZ" sz="1050" dirty="0"/>
              <a:t>түсіну деңгейін </a:t>
            </a:r>
            <a:endParaRPr lang="kk-KZ" sz="1050" dirty="0" smtClean="0"/>
          </a:p>
          <a:p>
            <a:r>
              <a:rPr lang="kk-KZ" sz="1050" dirty="0" smtClean="0"/>
              <a:t>арттыруға </a:t>
            </a:r>
            <a:r>
              <a:rPr lang="kk-KZ" sz="1050" dirty="0"/>
              <a:t>және талқылау </a:t>
            </a:r>
            <a:endParaRPr lang="kk-KZ" sz="1050" dirty="0" smtClean="0"/>
          </a:p>
          <a:p>
            <a:r>
              <a:rPr lang="kk-KZ" sz="1050" dirty="0" smtClean="0"/>
              <a:t>дағдыларын </a:t>
            </a:r>
            <a:r>
              <a:rPr lang="kk-KZ" sz="1050" dirty="0"/>
              <a:t>дамытуға қол </a:t>
            </a:r>
            <a:r>
              <a:rPr lang="kk-KZ" sz="1050" dirty="0" smtClean="0"/>
              <a:t>жеткізу</a:t>
            </a:r>
          </a:p>
          <a:p>
            <a:r>
              <a:rPr lang="kk-KZ" sz="1050" dirty="0" smtClean="0"/>
              <a:t> </a:t>
            </a:r>
            <a:r>
              <a:rPr lang="kk-KZ" sz="1050" dirty="0"/>
              <a:t>үшін сыныптағы оқушылардың </a:t>
            </a:r>
            <a:endParaRPr lang="kk-KZ" sz="1050" dirty="0" smtClean="0"/>
          </a:p>
          <a:p>
            <a:r>
              <a:rPr lang="kk-KZ" sz="1050" dirty="0" smtClean="0"/>
              <a:t>арасында </a:t>
            </a:r>
            <a:r>
              <a:rPr lang="kk-KZ" sz="1050" dirty="0"/>
              <a:t>сұрақтарды </a:t>
            </a:r>
            <a:r>
              <a:rPr lang="kk-KZ" sz="1050" dirty="0" smtClean="0"/>
              <a:t>лақтырамын</a:t>
            </a:r>
            <a:r>
              <a:rPr lang="kk-KZ" sz="1050" dirty="0"/>
              <a:t>Мысалы, </a:t>
            </a:r>
            <a:br>
              <a:rPr lang="kk-KZ" sz="1050" dirty="0"/>
            </a:br>
            <a:r>
              <a:rPr lang="kk-KZ" sz="1050" dirty="0" smtClean="0"/>
              <a:t>“</a:t>
            </a:r>
            <a:r>
              <a:rPr lang="kk-KZ" sz="1050" dirty="0" smtClean="0"/>
              <a:t>.....       ....</a:t>
            </a:r>
            <a:r>
              <a:rPr lang="kk-KZ" sz="1050" dirty="0" smtClean="0"/>
              <a:t>тың </a:t>
            </a:r>
            <a:r>
              <a:rPr lang="kk-KZ" sz="1050" dirty="0" smtClean="0"/>
              <a:t>жауабы </a:t>
            </a:r>
            <a:r>
              <a:rPr lang="kk-KZ" sz="1050" dirty="0"/>
              <a:t>туралы сен не ойлайсың?” </a:t>
            </a:r>
            <a:br>
              <a:rPr lang="kk-KZ" sz="1050" dirty="0"/>
            </a:br>
            <a:r>
              <a:rPr lang="kk-KZ" sz="1050" dirty="0" smtClean="0"/>
              <a:t>“</a:t>
            </a:r>
            <a:r>
              <a:rPr lang="kk-KZ" sz="1050" dirty="0" smtClean="0"/>
              <a:t>......        ......</a:t>
            </a:r>
            <a:r>
              <a:rPr lang="kk-KZ" sz="1050" dirty="0" smtClean="0"/>
              <a:t>дің </a:t>
            </a:r>
            <a:r>
              <a:rPr lang="kk-KZ" sz="1050" dirty="0" smtClean="0"/>
              <a:t>жауабын </a:t>
            </a:r>
            <a:r>
              <a:rPr lang="kk-KZ" sz="1050" dirty="0"/>
              <a:t>барынша кеңейту үшін оны қалай дамытуға болады?” </a:t>
            </a:r>
            <a:br>
              <a:rPr lang="kk-KZ" sz="1050" dirty="0"/>
            </a:br>
            <a:r>
              <a:rPr lang="ru-RU" sz="1050" dirty="0" smtClean="0"/>
              <a:t>“</a:t>
            </a:r>
            <a:r>
              <a:rPr lang="ru-RU" sz="1050" dirty="0" smtClean="0"/>
              <a:t>….</a:t>
            </a:r>
            <a:r>
              <a:rPr lang="ru-RU" sz="1050" dirty="0" smtClean="0"/>
              <a:t> </a:t>
            </a:r>
            <a:r>
              <a:rPr lang="ru-RU" sz="1050" dirty="0" err="1"/>
              <a:t>естігеннің барлығын бір</a:t>
            </a:r>
            <a:r>
              <a:rPr lang="ru-RU" sz="1050" dirty="0"/>
              <a:t> </a:t>
            </a:r>
            <a:r>
              <a:rPr lang="ru-RU" sz="1050" dirty="0" err="1"/>
              <a:t>жауапқа қалай біріктіруге</a:t>
            </a:r>
            <a:r>
              <a:rPr lang="ru-RU" sz="1050" dirty="0"/>
              <a:t> </a:t>
            </a:r>
            <a:r>
              <a:rPr lang="ru-RU" sz="1050" dirty="0" err="1"/>
              <a:t>болады</a:t>
            </a:r>
            <a:r>
              <a:rPr lang="ru-RU" sz="1050" dirty="0"/>
              <a:t>?” </a:t>
            </a:r>
          </a:p>
        </p:txBody>
      </p:sp>
    </p:spTree>
    <p:extLst>
      <p:ext uri="{BB962C8B-B14F-4D97-AF65-F5344CB8AC3E}">
        <p14:creationId xmlns:p14="http://schemas.microsoft.com/office/powerpoint/2010/main" xmlns="" val="1726905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ижний колонтитул 3"/>
          <p:cNvSpPr>
            <a:spLocks noGrp="1"/>
          </p:cNvSpPr>
          <p:nvPr>
            <p:ph type="ftr" sz="quarter" idx="11"/>
          </p:nvPr>
        </p:nvSpPr>
        <p:spPr/>
        <p:txBody>
          <a:bodyPr/>
          <a:lstStyle/>
          <a:p>
            <a:endParaRPr lang="en-US" dirty="0"/>
          </a:p>
        </p:txBody>
      </p:sp>
      <p:sp>
        <p:nvSpPr>
          <p:cNvPr id="55298" name="Rectangle 2"/>
          <p:cNvSpPr>
            <a:spLocks noGrp="1" noChangeArrowheads="1"/>
          </p:cNvSpPr>
          <p:nvPr>
            <p:ph type="title"/>
          </p:nvPr>
        </p:nvSpPr>
        <p:spPr/>
        <p:txBody>
          <a:bodyPr/>
          <a:lstStyle/>
          <a:p>
            <a:r>
              <a:rPr lang="kk-KZ" dirty="0" smtClean="0"/>
              <a:t>Саралау тәсілдері</a:t>
            </a:r>
            <a:endParaRPr lang="en-US" dirty="0"/>
          </a:p>
        </p:txBody>
      </p:sp>
      <p:sp>
        <p:nvSpPr>
          <p:cNvPr id="55299" name="AutoShape 3"/>
          <p:cNvSpPr>
            <a:spLocks noChangeArrowheads="1"/>
          </p:cNvSpPr>
          <p:nvPr/>
        </p:nvSpPr>
        <p:spPr bwMode="auto">
          <a:xfrm>
            <a:off x="6311900" y="3124200"/>
            <a:ext cx="1676400"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0" name="AutoShape 4"/>
          <p:cNvSpPr>
            <a:spLocks noChangeArrowheads="1"/>
          </p:cNvSpPr>
          <p:nvPr/>
        </p:nvSpPr>
        <p:spPr bwMode="auto">
          <a:xfrm>
            <a:off x="4559300" y="3124200"/>
            <a:ext cx="1665288"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1" name="AutoShape 5"/>
          <p:cNvSpPr>
            <a:spLocks noChangeArrowheads="1"/>
          </p:cNvSpPr>
          <p:nvPr/>
        </p:nvSpPr>
        <p:spPr bwMode="auto">
          <a:xfrm>
            <a:off x="2819400" y="3124200"/>
            <a:ext cx="1616075"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2" name="AutoShape 6"/>
          <p:cNvSpPr>
            <a:spLocks noChangeArrowheads="1"/>
          </p:cNvSpPr>
          <p:nvPr/>
        </p:nvSpPr>
        <p:spPr bwMode="auto">
          <a:xfrm>
            <a:off x="1054100" y="3124200"/>
            <a:ext cx="1676400"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nvGrpSpPr>
          <p:cNvPr id="55303" name="Group 7"/>
          <p:cNvGrpSpPr>
            <a:grpSpLocks/>
          </p:cNvGrpSpPr>
          <p:nvPr/>
        </p:nvGrpSpPr>
        <p:grpSpPr bwMode="auto">
          <a:xfrm>
            <a:off x="1282700" y="1828800"/>
            <a:ext cx="6096000" cy="990600"/>
            <a:chOff x="624" y="1152"/>
            <a:chExt cx="4080" cy="720"/>
          </a:xfrm>
        </p:grpSpPr>
        <p:sp>
          <p:nvSpPr>
            <p:cNvPr id="55304" name="Rectangle 8"/>
            <p:cNvSpPr>
              <a:spLocks noChangeArrowheads="1"/>
            </p:cNvSpPr>
            <p:nvPr/>
          </p:nvSpPr>
          <p:spPr bwMode="gray">
            <a:xfrm rot="3419336">
              <a:off x="624" y="1200"/>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nvGrpSpPr>
            <p:cNvPr id="55305" name="Group 9"/>
            <p:cNvGrpSpPr>
              <a:grpSpLocks/>
            </p:cNvGrpSpPr>
            <p:nvPr/>
          </p:nvGrpSpPr>
          <p:grpSpPr bwMode="auto">
            <a:xfrm>
              <a:off x="1296" y="1296"/>
              <a:ext cx="624" cy="96"/>
              <a:chOff x="2003" y="3439"/>
              <a:chExt cx="468" cy="244"/>
            </a:xfrm>
          </p:grpSpPr>
          <p:sp>
            <p:nvSpPr>
              <p:cNvPr id="55306"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7"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8"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9"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sp>
          <p:nvSpPr>
            <p:cNvPr id="55310" name="Rectangle 14"/>
            <p:cNvSpPr>
              <a:spLocks noChangeArrowheads="1"/>
            </p:cNvSpPr>
            <p:nvPr/>
          </p:nvSpPr>
          <p:spPr bwMode="gray">
            <a:xfrm rot="3419336">
              <a:off x="1776"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nvGrpSpPr>
            <p:cNvPr id="55311" name="Group 15"/>
            <p:cNvGrpSpPr>
              <a:grpSpLocks/>
            </p:cNvGrpSpPr>
            <p:nvPr/>
          </p:nvGrpSpPr>
          <p:grpSpPr bwMode="auto">
            <a:xfrm>
              <a:off x="2448" y="1296"/>
              <a:ext cx="624" cy="96"/>
              <a:chOff x="2003" y="3439"/>
              <a:chExt cx="468" cy="244"/>
            </a:xfrm>
          </p:grpSpPr>
          <p:sp>
            <p:nvSpPr>
              <p:cNvPr id="55312"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3"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4"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5"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sp>
          <p:nvSpPr>
            <p:cNvPr id="55316" name="Rectangle 20"/>
            <p:cNvSpPr>
              <a:spLocks noChangeArrowheads="1"/>
            </p:cNvSpPr>
            <p:nvPr/>
          </p:nvSpPr>
          <p:spPr bwMode="gray">
            <a:xfrm rot="3419336">
              <a:off x="2880" y="1152"/>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nvGrpSpPr>
            <p:cNvPr id="55317" name="Group 21"/>
            <p:cNvGrpSpPr>
              <a:grpSpLocks/>
            </p:cNvGrpSpPr>
            <p:nvPr/>
          </p:nvGrpSpPr>
          <p:grpSpPr bwMode="auto">
            <a:xfrm>
              <a:off x="3600" y="1296"/>
              <a:ext cx="816" cy="96"/>
              <a:chOff x="2003" y="3439"/>
              <a:chExt cx="468" cy="244"/>
            </a:xfrm>
          </p:grpSpPr>
          <p:sp>
            <p:nvSpPr>
              <p:cNvPr id="55318"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9" name="Rectangle 23"/>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20"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21"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sp>
          <p:nvSpPr>
            <p:cNvPr id="55322" name="Rectangle 26"/>
            <p:cNvSpPr>
              <a:spLocks noChangeArrowheads="1"/>
            </p:cNvSpPr>
            <p:nvPr/>
          </p:nvSpPr>
          <p:spPr bwMode="gray">
            <a:xfrm rot="3419336">
              <a:off x="4032"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sp>
        <p:nvSpPr>
          <p:cNvPr id="55323" name="Rectangle 27"/>
          <p:cNvSpPr>
            <a:spLocks noChangeArrowheads="1"/>
          </p:cNvSpPr>
          <p:nvPr/>
        </p:nvSpPr>
        <p:spPr bwMode="gray">
          <a:xfrm>
            <a:off x="1441450" y="2147888"/>
            <a:ext cx="83773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dirty="0" smtClean="0">
                <a:solidFill>
                  <a:schemeClr val="bg1"/>
                </a:solidFill>
              </a:rPr>
              <a:t>жіктеу</a:t>
            </a:r>
            <a:endParaRPr lang="en-US" dirty="0">
              <a:solidFill>
                <a:schemeClr val="bg1"/>
              </a:solidFill>
            </a:endParaRPr>
          </a:p>
        </p:txBody>
      </p:sp>
      <p:sp>
        <p:nvSpPr>
          <p:cNvPr id="55324" name="Rectangle 28"/>
          <p:cNvSpPr>
            <a:spLocks noChangeArrowheads="1"/>
          </p:cNvSpPr>
          <p:nvPr/>
        </p:nvSpPr>
        <p:spPr bwMode="gray">
          <a:xfrm>
            <a:off x="3077634" y="2147888"/>
            <a:ext cx="123653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kk-KZ" sz="1600" dirty="0" smtClean="0">
                <a:solidFill>
                  <a:schemeClr val="bg1"/>
                </a:solidFill>
              </a:rPr>
              <a:t>тапсырма</a:t>
            </a:r>
            <a:endParaRPr lang="en-US" sz="1600" dirty="0">
              <a:solidFill>
                <a:schemeClr val="bg1"/>
              </a:solidFill>
            </a:endParaRPr>
          </a:p>
        </p:txBody>
      </p:sp>
      <p:sp>
        <p:nvSpPr>
          <p:cNvPr id="55325" name="Rectangle 29"/>
          <p:cNvSpPr>
            <a:spLocks noChangeArrowheads="1"/>
          </p:cNvSpPr>
          <p:nvPr/>
        </p:nvSpPr>
        <p:spPr bwMode="gray">
          <a:xfrm>
            <a:off x="4699214" y="2100941"/>
            <a:ext cx="124187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400" dirty="0" smtClean="0">
                <a:solidFill>
                  <a:schemeClr val="bg1"/>
                </a:solidFill>
              </a:rPr>
              <a:t>Дереккөздер</a:t>
            </a:r>
            <a:endParaRPr lang="en-US" sz="1400" dirty="0">
              <a:solidFill>
                <a:schemeClr val="bg1"/>
              </a:solidFill>
            </a:endParaRPr>
          </a:p>
        </p:txBody>
      </p:sp>
      <p:sp>
        <p:nvSpPr>
          <p:cNvPr id="55326" name="Rectangle 30"/>
          <p:cNvSpPr>
            <a:spLocks noChangeArrowheads="1"/>
          </p:cNvSpPr>
          <p:nvPr/>
        </p:nvSpPr>
        <p:spPr bwMode="gray">
          <a:xfrm>
            <a:off x="6704893" y="1993326"/>
            <a:ext cx="769763"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kk-KZ" sz="1400" dirty="0" smtClean="0">
                <a:solidFill>
                  <a:schemeClr val="bg1"/>
                </a:solidFill>
              </a:rPr>
              <a:t>қарқын</a:t>
            </a:r>
            <a:endParaRPr lang="en-US" sz="1400" dirty="0">
              <a:solidFill>
                <a:schemeClr val="bg1"/>
              </a:solidFill>
            </a:endParaRPr>
          </a:p>
        </p:txBody>
      </p:sp>
      <p:sp>
        <p:nvSpPr>
          <p:cNvPr id="55327" name="Rectangle 31"/>
          <p:cNvSpPr>
            <a:spLocks noChangeArrowheads="1"/>
          </p:cNvSpPr>
          <p:nvPr/>
        </p:nvSpPr>
        <p:spPr bwMode="auto">
          <a:xfrm>
            <a:off x="1141197" y="3298257"/>
            <a:ext cx="1663148"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200" b="1" dirty="0" smtClean="0"/>
              <a:t>талаптары әртүрлі </a:t>
            </a:r>
          </a:p>
          <a:p>
            <a:r>
              <a:rPr lang="kk-KZ" sz="1200" b="1" dirty="0" smtClean="0"/>
              <a:t>Оқушыларды </a:t>
            </a:r>
          </a:p>
          <a:p>
            <a:r>
              <a:rPr lang="kk-KZ" sz="1200" b="1" dirty="0" smtClean="0"/>
              <a:t>атом мен молекула</a:t>
            </a:r>
          </a:p>
          <a:p>
            <a:r>
              <a:rPr lang="kk-KZ" sz="1200" b="1" dirty="0" smtClean="0"/>
              <a:t> әдісімен топқа</a:t>
            </a:r>
          </a:p>
          <a:p>
            <a:r>
              <a:rPr lang="kk-KZ" sz="1200" b="1" dirty="0" smtClean="0"/>
              <a:t> бөлу</a:t>
            </a:r>
          </a:p>
          <a:p>
            <a:endParaRPr lang="kk-KZ" sz="1200" b="1" dirty="0" smtClean="0"/>
          </a:p>
        </p:txBody>
      </p:sp>
      <p:sp>
        <p:nvSpPr>
          <p:cNvPr id="55328" name="Rectangle 32"/>
          <p:cNvSpPr>
            <a:spLocks noChangeArrowheads="1"/>
          </p:cNvSpPr>
          <p:nvPr/>
        </p:nvSpPr>
        <p:spPr bwMode="auto">
          <a:xfrm>
            <a:off x="2856621" y="3352800"/>
            <a:ext cx="1518364" cy="17851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100" b="1" dirty="0" smtClean="0"/>
              <a:t>Сабақ  жүру </a:t>
            </a:r>
          </a:p>
          <a:p>
            <a:r>
              <a:rPr lang="kk-KZ" sz="1100" b="1" dirty="0" smtClean="0"/>
              <a:t>барысында</a:t>
            </a:r>
          </a:p>
          <a:p>
            <a:r>
              <a:rPr lang="kk-KZ" sz="1100" b="1" dirty="0" smtClean="0"/>
              <a:t> жеке деңгейлік</a:t>
            </a:r>
          </a:p>
          <a:p>
            <a:r>
              <a:rPr lang="kk-KZ" sz="1100" b="1" dirty="0" smtClean="0"/>
              <a:t>тпасырмалар </a:t>
            </a:r>
          </a:p>
          <a:p>
            <a:r>
              <a:rPr lang="kk-KZ" sz="1100" b="1" dirty="0" smtClean="0"/>
              <a:t>алынды, </a:t>
            </a:r>
          </a:p>
          <a:p>
            <a:r>
              <a:rPr lang="kk-KZ" sz="1100" b="1" dirty="0"/>
              <a:t>с</a:t>
            </a:r>
            <a:r>
              <a:rPr lang="kk-KZ" sz="1100" b="1" dirty="0" smtClean="0"/>
              <a:t>абақтың</a:t>
            </a:r>
          </a:p>
          <a:p>
            <a:r>
              <a:rPr lang="kk-KZ" sz="1100" b="1" dirty="0" smtClean="0"/>
              <a:t>Өн бойында </a:t>
            </a:r>
          </a:p>
          <a:p>
            <a:r>
              <a:rPr lang="kk-KZ" sz="1100" b="1" dirty="0" smtClean="0"/>
              <a:t>тапсырмалап </a:t>
            </a:r>
          </a:p>
          <a:p>
            <a:r>
              <a:rPr lang="kk-KZ" sz="1100" b="1" dirty="0" smtClean="0"/>
              <a:t>Күрделігіне қарай </a:t>
            </a:r>
          </a:p>
          <a:p>
            <a:r>
              <a:rPr lang="kk-KZ" sz="1100" b="1" dirty="0" smtClean="0"/>
              <a:t>Ілгерілеп отырады</a:t>
            </a:r>
          </a:p>
        </p:txBody>
      </p:sp>
      <p:sp>
        <p:nvSpPr>
          <p:cNvPr id="55329" name="Rectangle 33"/>
          <p:cNvSpPr>
            <a:spLocks noChangeArrowheads="1"/>
          </p:cNvSpPr>
          <p:nvPr/>
        </p:nvSpPr>
        <p:spPr bwMode="auto">
          <a:xfrm>
            <a:off x="4681310" y="3293777"/>
            <a:ext cx="1529586" cy="600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100" b="1" dirty="0"/>
              <a:t>Оқулықпен </a:t>
            </a:r>
            <a:r>
              <a:rPr lang="kk-KZ" sz="1100" b="1" dirty="0" smtClean="0"/>
              <a:t>жұмыс</a:t>
            </a:r>
            <a:r>
              <a:rPr lang="kk-KZ" sz="1100" b="1" dirty="0"/>
              <a:t>,</a:t>
            </a:r>
          </a:p>
          <a:p>
            <a:r>
              <a:rPr lang="kk-KZ" sz="1100" b="1" dirty="0"/>
              <a:t> тапсырма </a:t>
            </a:r>
            <a:endParaRPr lang="kk-KZ" sz="1100" b="1" dirty="0" smtClean="0"/>
          </a:p>
          <a:p>
            <a:r>
              <a:rPr lang="kk-KZ" sz="1100" b="1" dirty="0" smtClean="0"/>
              <a:t>дәптері т.б</a:t>
            </a:r>
            <a:endParaRPr lang="en-US" sz="1200" b="1" dirty="0"/>
          </a:p>
        </p:txBody>
      </p:sp>
      <p:sp>
        <p:nvSpPr>
          <p:cNvPr id="55330" name="Rectangle 34"/>
          <p:cNvSpPr>
            <a:spLocks noChangeArrowheads="1"/>
          </p:cNvSpPr>
          <p:nvPr/>
        </p:nvSpPr>
        <p:spPr bwMode="auto">
          <a:xfrm>
            <a:off x="6401340" y="3274141"/>
            <a:ext cx="1710725" cy="144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100" b="1" dirty="0" smtClean="0"/>
              <a:t>Кейбір</a:t>
            </a:r>
          </a:p>
          <a:p>
            <a:r>
              <a:rPr lang="kk-KZ" sz="1100" b="1" dirty="0" smtClean="0"/>
              <a:t> тапсырмаларда </a:t>
            </a:r>
          </a:p>
          <a:p>
            <a:r>
              <a:rPr lang="kk-KZ" sz="1100" b="1" dirty="0" smtClean="0"/>
              <a:t>орын алуы мүмкін. </a:t>
            </a:r>
          </a:p>
          <a:p>
            <a:r>
              <a:rPr lang="kk-KZ" sz="1100" b="1" dirty="0" smtClean="0"/>
              <a:t>Мысалы : </a:t>
            </a:r>
          </a:p>
          <a:p>
            <a:r>
              <a:rPr lang="kk-KZ" sz="1100" b="1" dirty="0" smtClean="0"/>
              <a:t>«Жедел тест», </a:t>
            </a:r>
          </a:p>
          <a:p>
            <a:r>
              <a:rPr lang="kk-KZ" sz="1100" b="1" dirty="0" smtClean="0"/>
              <a:t>«Болжау ағаш», </a:t>
            </a:r>
          </a:p>
          <a:p>
            <a:r>
              <a:rPr lang="kk-KZ" sz="1100" b="1" dirty="0" smtClean="0"/>
              <a:t>«Серпілген сұрақтар»</a:t>
            </a:r>
          </a:p>
          <a:p>
            <a:r>
              <a:rPr lang="kk-KZ" sz="1100" b="1" dirty="0" smtClean="0"/>
              <a:t> әдістері</a:t>
            </a:r>
            <a:endParaRPr lang="en-US" sz="1100" b="1" dirty="0"/>
          </a:p>
        </p:txBody>
      </p:sp>
    </p:spTree>
    <p:extLst>
      <p:ext uri="{BB962C8B-B14F-4D97-AF65-F5344CB8AC3E}">
        <p14:creationId xmlns:p14="http://schemas.microsoft.com/office/powerpoint/2010/main" xmlns="" val="3199442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ижний колонтитул 3"/>
          <p:cNvSpPr>
            <a:spLocks noGrp="1"/>
          </p:cNvSpPr>
          <p:nvPr>
            <p:ph type="ftr" sz="quarter" idx="11"/>
          </p:nvPr>
        </p:nvSpPr>
        <p:spPr/>
        <p:txBody>
          <a:bodyPr/>
          <a:lstStyle/>
          <a:p>
            <a:endParaRPr lang="en-US" dirty="0"/>
          </a:p>
        </p:txBody>
      </p:sp>
      <p:sp>
        <p:nvSpPr>
          <p:cNvPr id="55298" name="Rectangle 2"/>
          <p:cNvSpPr>
            <a:spLocks noGrp="1" noChangeArrowheads="1"/>
          </p:cNvSpPr>
          <p:nvPr>
            <p:ph type="title"/>
          </p:nvPr>
        </p:nvSpPr>
        <p:spPr/>
        <p:txBody>
          <a:bodyPr/>
          <a:lstStyle/>
          <a:p>
            <a:r>
              <a:rPr lang="kk-KZ" dirty="0" smtClean="0"/>
              <a:t>Саралау тәсілдері</a:t>
            </a:r>
            <a:endParaRPr lang="en-US" dirty="0"/>
          </a:p>
        </p:txBody>
      </p:sp>
      <p:sp>
        <p:nvSpPr>
          <p:cNvPr id="55300" name="AutoShape 4"/>
          <p:cNvSpPr>
            <a:spLocks noChangeArrowheads="1"/>
          </p:cNvSpPr>
          <p:nvPr/>
        </p:nvSpPr>
        <p:spPr bwMode="auto">
          <a:xfrm>
            <a:off x="5261871" y="3078277"/>
            <a:ext cx="1665288"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1" name="AutoShape 5"/>
          <p:cNvSpPr>
            <a:spLocks noChangeArrowheads="1"/>
          </p:cNvSpPr>
          <p:nvPr/>
        </p:nvSpPr>
        <p:spPr bwMode="auto">
          <a:xfrm>
            <a:off x="3201524" y="3078277"/>
            <a:ext cx="1616075"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2" name="AutoShape 6"/>
          <p:cNvSpPr>
            <a:spLocks noChangeArrowheads="1"/>
          </p:cNvSpPr>
          <p:nvPr/>
        </p:nvSpPr>
        <p:spPr bwMode="auto">
          <a:xfrm>
            <a:off x="1054100" y="3124200"/>
            <a:ext cx="1676400" cy="259080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nvGrpSpPr>
          <p:cNvPr id="55303" name="Group 7"/>
          <p:cNvGrpSpPr>
            <a:grpSpLocks/>
          </p:cNvGrpSpPr>
          <p:nvPr/>
        </p:nvGrpSpPr>
        <p:grpSpPr bwMode="auto">
          <a:xfrm>
            <a:off x="1419932" y="1795779"/>
            <a:ext cx="6392428" cy="990600"/>
            <a:chOff x="624" y="1152"/>
            <a:chExt cx="3792" cy="720"/>
          </a:xfrm>
        </p:grpSpPr>
        <p:sp>
          <p:nvSpPr>
            <p:cNvPr id="55304" name="Rectangle 8"/>
            <p:cNvSpPr>
              <a:spLocks noChangeArrowheads="1"/>
            </p:cNvSpPr>
            <p:nvPr/>
          </p:nvSpPr>
          <p:spPr bwMode="gray">
            <a:xfrm rot="3419336">
              <a:off x="624" y="1200"/>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nvGrpSpPr>
            <p:cNvPr id="55305" name="Group 9"/>
            <p:cNvGrpSpPr>
              <a:grpSpLocks/>
            </p:cNvGrpSpPr>
            <p:nvPr/>
          </p:nvGrpSpPr>
          <p:grpSpPr bwMode="auto">
            <a:xfrm>
              <a:off x="1296" y="1296"/>
              <a:ext cx="624" cy="96"/>
              <a:chOff x="2003" y="3439"/>
              <a:chExt cx="468" cy="244"/>
            </a:xfrm>
          </p:grpSpPr>
          <p:sp>
            <p:nvSpPr>
              <p:cNvPr id="55306"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7"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8"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09"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sp>
          <p:nvSpPr>
            <p:cNvPr id="55310" name="Rectangle 14"/>
            <p:cNvSpPr>
              <a:spLocks noChangeArrowheads="1"/>
            </p:cNvSpPr>
            <p:nvPr/>
          </p:nvSpPr>
          <p:spPr bwMode="gray">
            <a:xfrm rot="3419336">
              <a:off x="1776"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nvGrpSpPr>
            <p:cNvPr id="55311" name="Group 15"/>
            <p:cNvGrpSpPr>
              <a:grpSpLocks/>
            </p:cNvGrpSpPr>
            <p:nvPr/>
          </p:nvGrpSpPr>
          <p:grpSpPr bwMode="auto">
            <a:xfrm>
              <a:off x="2448" y="1296"/>
              <a:ext cx="624" cy="96"/>
              <a:chOff x="2003" y="3439"/>
              <a:chExt cx="468" cy="244"/>
            </a:xfrm>
          </p:grpSpPr>
          <p:sp>
            <p:nvSpPr>
              <p:cNvPr id="55312"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3"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4"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15"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sp>
          <p:nvSpPr>
            <p:cNvPr id="55316" name="Rectangle 20"/>
            <p:cNvSpPr>
              <a:spLocks noChangeArrowheads="1"/>
            </p:cNvSpPr>
            <p:nvPr/>
          </p:nvSpPr>
          <p:spPr bwMode="gray">
            <a:xfrm rot="3419336">
              <a:off x="2880" y="1152"/>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ru-RU" dirty="0"/>
            </a:p>
          </p:txBody>
        </p:sp>
        <p:grpSp>
          <p:nvGrpSpPr>
            <p:cNvPr id="55317" name="Group 21"/>
            <p:cNvGrpSpPr>
              <a:grpSpLocks/>
            </p:cNvGrpSpPr>
            <p:nvPr/>
          </p:nvGrpSpPr>
          <p:grpSpPr bwMode="auto">
            <a:xfrm>
              <a:off x="3600" y="1293"/>
              <a:ext cx="816" cy="95"/>
              <a:chOff x="2003" y="3439"/>
              <a:chExt cx="468" cy="242"/>
            </a:xfrm>
          </p:grpSpPr>
          <p:sp>
            <p:nvSpPr>
              <p:cNvPr id="55318"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20"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sp>
            <p:nvSpPr>
              <p:cNvPr id="55321"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dirty="0"/>
              </a:p>
            </p:txBody>
          </p:sp>
        </p:grpSp>
      </p:grpSp>
      <p:sp>
        <p:nvSpPr>
          <p:cNvPr id="55323" name="Rectangle 27"/>
          <p:cNvSpPr>
            <a:spLocks noChangeArrowheads="1"/>
          </p:cNvSpPr>
          <p:nvPr/>
        </p:nvSpPr>
        <p:spPr bwMode="gray">
          <a:xfrm>
            <a:off x="1504573" y="2051613"/>
            <a:ext cx="113697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kk-KZ" sz="1200" dirty="0">
                <a:solidFill>
                  <a:schemeClr val="bg1"/>
                </a:solidFill>
              </a:rPr>
              <a:t>Диалог және </a:t>
            </a:r>
          </a:p>
          <a:p>
            <a:pPr algn="ctr"/>
            <a:r>
              <a:rPr lang="kk-KZ" sz="1200" dirty="0">
                <a:solidFill>
                  <a:schemeClr val="bg1"/>
                </a:solidFill>
              </a:rPr>
              <a:t>Қолдау</a:t>
            </a:r>
          </a:p>
          <a:p>
            <a:pPr algn="ctr"/>
            <a:r>
              <a:rPr lang="kk-KZ" sz="1200" dirty="0">
                <a:solidFill>
                  <a:schemeClr val="bg1"/>
                </a:solidFill>
              </a:rPr>
              <a:t> көрсету</a:t>
            </a:r>
            <a:endParaRPr lang="en-US" sz="1200" dirty="0">
              <a:solidFill>
                <a:schemeClr val="bg1"/>
              </a:solidFill>
            </a:endParaRPr>
          </a:p>
        </p:txBody>
      </p:sp>
      <p:sp>
        <p:nvSpPr>
          <p:cNvPr id="55324" name="Rectangle 28"/>
          <p:cNvSpPr>
            <a:spLocks noChangeArrowheads="1"/>
          </p:cNvSpPr>
          <p:nvPr/>
        </p:nvSpPr>
        <p:spPr bwMode="gray">
          <a:xfrm>
            <a:off x="3496273" y="2100941"/>
            <a:ext cx="123653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kk-KZ" sz="1600" dirty="0" smtClean="0">
                <a:solidFill>
                  <a:schemeClr val="bg1"/>
                </a:solidFill>
              </a:rPr>
              <a:t>Қ</a:t>
            </a:r>
            <a:r>
              <a:rPr lang="kk-KZ" sz="1400" dirty="0" smtClean="0">
                <a:solidFill>
                  <a:schemeClr val="bg1"/>
                </a:solidFill>
              </a:rPr>
              <a:t>орытынды </a:t>
            </a:r>
            <a:endParaRPr lang="en-US" sz="1400" dirty="0">
              <a:solidFill>
                <a:schemeClr val="bg1"/>
              </a:solidFill>
            </a:endParaRPr>
          </a:p>
        </p:txBody>
      </p:sp>
      <p:sp>
        <p:nvSpPr>
          <p:cNvPr id="55325" name="Rectangle 29"/>
          <p:cNvSpPr>
            <a:spLocks noChangeArrowheads="1"/>
          </p:cNvSpPr>
          <p:nvPr/>
        </p:nvSpPr>
        <p:spPr bwMode="gray">
          <a:xfrm>
            <a:off x="5412143" y="2061402"/>
            <a:ext cx="859146"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kk-KZ" sz="1400" dirty="0">
                <a:solidFill>
                  <a:schemeClr val="bg1"/>
                </a:solidFill>
              </a:rPr>
              <a:t>Б</a:t>
            </a:r>
            <a:r>
              <a:rPr lang="kk-KZ" sz="1400" dirty="0" smtClean="0">
                <a:solidFill>
                  <a:schemeClr val="bg1"/>
                </a:solidFill>
              </a:rPr>
              <a:t>ағалау</a:t>
            </a:r>
            <a:endParaRPr lang="en-US" sz="1400" dirty="0">
              <a:solidFill>
                <a:schemeClr val="bg1"/>
              </a:solidFill>
            </a:endParaRPr>
          </a:p>
        </p:txBody>
      </p:sp>
      <p:sp>
        <p:nvSpPr>
          <p:cNvPr id="55326" name="Rectangle 30"/>
          <p:cNvSpPr>
            <a:spLocks noChangeArrowheads="1"/>
          </p:cNvSpPr>
          <p:nvPr/>
        </p:nvSpPr>
        <p:spPr bwMode="gray">
          <a:xfrm>
            <a:off x="6677643" y="1993326"/>
            <a:ext cx="82426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kk-KZ" sz="1400" dirty="0" smtClean="0">
                <a:solidFill>
                  <a:schemeClr val="bg1"/>
                </a:solidFill>
              </a:rPr>
              <a:t>орытын</a:t>
            </a:r>
            <a:endParaRPr lang="en-US" sz="1400" dirty="0">
              <a:solidFill>
                <a:schemeClr val="bg1"/>
              </a:solidFill>
            </a:endParaRPr>
          </a:p>
        </p:txBody>
      </p:sp>
      <p:sp>
        <p:nvSpPr>
          <p:cNvPr id="55327" name="Rectangle 31"/>
          <p:cNvSpPr>
            <a:spLocks noChangeArrowheads="1"/>
          </p:cNvSpPr>
          <p:nvPr/>
        </p:nvSpPr>
        <p:spPr bwMode="auto">
          <a:xfrm>
            <a:off x="1141197" y="3298257"/>
            <a:ext cx="1402948"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200" b="1" dirty="0"/>
              <a:t>Жан-жақты </a:t>
            </a:r>
          </a:p>
          <a:p>
            <a:r>
              <a:rPr lang="kk-KZ" sz="1200" b="1" dirty="0"/>
              <a:t>әрі нақты көмек</a:t>
            </a:r>
          </a:p>
          <a:p>
            <a:r>
              <a:rPr lang="kk-KZ" sz="1200" b="1" dirty="0"/>
              <a:t> қажет </a:t>
            </a:r>
          </a:p>
          <a:p>
            <a:r>
              <a:rPr lang="kk-KZ" sz="1200" b="1" dirty="0"/>
              <a:t>сөзбен қолдау</a:t>
            </a:r>
          </a:p>
          <a:p>
            <a:r>
              <a:rPr lang="kk-KZ" sz="1200" b="1" dirty="0"/>
              <a:t> көрсету</a:t>
            </a:r>
          </a:p>
          <a:p>
            <a:r>
              <a:rPr lang="kk-KZ" sz="1200" b="1" dirty="0"/>
              <a:t>ынталандыру</a:t>
            </a:r>
            <a:endParaRPr lang="en-US" sz="1200" b="1" dirty="0"/>
          </a:p>
          <a:p>
            <a:endParaRPr lang="kk-KZ" sz="1200" b="1" dirty="0" smtClean="0"/>
          </a:p>
        </p:txBody>
      </p:sp>
      <p:sp>
        <p:nvSpPr>
          <p:cNvPr id="55328" name="Rectangle 32"/>
          <p:cNvSpPr>
            <a:spLocks noChangeArrowheads="1"/>
          </p:cNvSpPr>
          <p:nvPr/>
        </p:nvSpPr>
        <p:spPr bwMode="auto">
          <a:xfrm>
            <a:off x="3260463" y="3401199"/>
            <a:ext cx="1707390"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200" b="1" dirty="0" smtClean="0"/>
              <a:t>Оқушылардың </a:t>
            </a:r>
          </a:p>
          <a:p>
            <a:r>
              <a:rPr lang="kk-KZ" sz="1200" b="1" dirty="0" smtClean="0"/>
              <a:t>өздерінің әлсіз,</a:t>
            </a:r>
          </a:p>
          <a:p>
            <a:r>
              <a:rPr lang="kk-KZ" sz="1200" b="1" dirty="0" smtClean="0"/>
              <a:t> мықты жақтарын</a:t>
            </a:r>
          </a:p>
          <a:p>
            <a:r>
              <a:rPr lang="kk-KZ" sz="1200" b="1" dirty="0" smtClean="0"/>
              <a:t> есепке ала </a:t>
            </a:r>
          </a:p>
          <a:p>
            <a:r>
              <a:rPr lang="kk-KZ" sz="1200" b="1" dirty="0"/>
              <a:t>о</a:t>
            </a:r>
            <a:r>
              <a:rPr lang="kk-KZ" sz="1200" b="1" dirty="0" smtClean="0"/>
              <a:t>тырып, жан-жақты</a:t>
            </a:r>
          </a:p>
          <a:p>
            <a:r>
              <a:rPr lang="kk-KZ" sz="1200" b="1" dirty="0" smtClean="0"/>
              <a:t>жауап беруіше</a:t>
            </a:r>
          </a:p>
          <a:p>
            <a:r>
              <a:rPr lang="kk-KZ" sz="1200" b="1" dirty="0" smtClean="0"/>
              <a:t> қарай бағдарлап </a:t>
            </a:r>
          </a:p>
          <a:p>
            <a:r>
              <a:rPr lang="kk-KZ" sz="1200" b="1" dirty="0" smtClean="0"/>
              <a:t>қорытынды</a:t>
            </a:r>
          </a:p>
          <a:p>
            <a:r>
              <a:rPr lang="kk-KZ" sz="1200" b="1" dirty="0" smtClean="0"/>
              <a:t> шығарамын</a:t>
            </a:r>
            <a:endParaRPr lang="en-US" sz="1200" b="1" dirty="0"/>
          </a:p>
        </p:txBody>
      </p:sp>
      <p:sp>
        <p:nvSpPr>
          <p:cNvPr id="55329" name="Rectangle 33"/>
          <p:cNvSpPr>
            <a:spLocks noChangeArrowheads="1"/>
          </p:cNvSpPr>
          <p:nvPr/>
        </p:nvSpPr>
        <p:spPr bwMode="auto">
          <a:xfrm>
            <a:off x="5261871" y="3124200"/>
            <a:ext cx="1606081"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kk-KZ" sz="1200" b="1" dirty="0" smtClean="0"/>
              <a:t>«Бағдаршам»,</a:t>
            </a:r>
          </a:p>
          <a:p>
            <a:r>
              <a:rPr lang="kk-KZ" sz="1200" b="1" dirty="0" smtClean="0"/>
              <a:t>«Басбармақ» </a:t>
            </a:r>
          </a:p>
          <a:p>
            <a:r>
              <a:rPr lang="kk-KZ" sz="1200" b="1" dirty="0" smtClean="0"/>
              <a:t>әдістерімен өзара </a:t>
            </a:r>
          </a:p>
          <a:p>
            <a:r>
              <a:rPr lang="kk-KZ" sz="1200" b="1" dirty="0" smtClean="0"/>
              <a:t>бағалату</a:t>
            </a:r>
          </a:p>
          <a:p>
            <a:r>
              <a:rPr lang="kk-KZ" sz="1200" b="1" dirty="0" smtClean="0"/>
              <a:t>«</a:t>
            </a:r>
            <a:r>
              <a:rPr lang="kk-KZ" sz="1200" b="1" dirty="0"/>
              <a:t>Бір сөзбен</a:t>
            </a:r>
            <a:r>
              <a:rPr lang="kk-KZ" sz="1200" b="1" dirty="0" smtClean="0"/>
              <a:t>»</a:t>
            </a:r>
          </a:p>
          <a:p>
            <a:r>
              <a:rPr lang="kk-KZ" sz="1200" b="1" dirty="0" smtClean="0"/>
              <a:t> әдісімен </a:t>
            </a:r>
          </a:p>
          <a:p>
            <a:r>
              <a:rPr lang="kk-KZ" sz="1200" b="1" dirty="0" smtClean="0"/>
              <a:t>кері байланыс</a:t>
            </a:r>
          </a:p>
          <a:p>
            <a:r>
              <a:rPr lang="kk-KZ" sz="1200" b="1" dirty="0" smtClean="0"/>
              <a:t> орнату</a:t>
            </a:r>
          </a:p>
          <a:p>
            <a:endParaRPr lang="en-US" sz="1200" b="1" dirty="0"/>
          </a:p>
        </p:txBody>
      </p:sp>
    </p:spTree>
    <p:extLst>
      <p:ext uri="{BB962C8B-B14F-4D97-AF65-F5344CB8AC3E}">
        <p14:creationId xmlns:p14="http://schemas.microsoft.com/office/powerpoint/2010/main" xmlns="" val="4666205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Дата 3"/>
          <p:cNvSpPr>
            <a:spLocks noGrp="1"/>
          </p:cNvSpPr>
          <p:nvPr>
            <p:ph type="dt" sz="half" idx="10"/>
          </p:nvPr>
        </p:nvSpPr>
        <p:spPr/>
        <p:txBody>
          <a:bodyPr/>
          <a:lstStyle/>
          <a:p>
            <a:endParaRPr lang="en-US" dirty="0"/>
          </a:p>
        </p:txBody>
      </p:sp>
      <p:sp>
        <p:nvSpPr>
          <p:cNvPr id="48" name="Нижний колонтитул 4"/>
          <p:cNvSpPr>
            <a:spLocks noGrp="1"/>
          </p:cNvSpPr>
          <p:nvPr>
            <p:ph type="ftr" sz="quarter" idx="11"/>
          </p:nvPr>
        </p:nvSpPr>
        <p:spPr/>
        <p:txBody>
          <a:bodyPr/>
          <a:lstStyle/>
          <a:p>
            <a:endParaRPr lang="en-US" dirty="0"/>
          </a:p>
        </p:txBody>
      </p:sp>
      <p:sp>
        <p:nvSpPr>
          <p:cNvPr id="90114" name="Rectangle 2"/>
          <p:cNvSpPr>
            <a:spLocks noGrp="1" noChangeArrowheads="1"/>
          </p:cNvSpPr>
          <p:nvPr>
            <p:ph type="title"/>
          </p:nvPr>
        </p:nvSpPr>
        <p:spPr/>
        <p:txBody>
          <a:bodyPr/>
          <a:lstStyle/>
          <a:p>
            <a:r>
              <a:rPr lang="ru-RU" sz="3600" dirty="0" err="1"/>
              <a:t>Бағалау</a:t>
            </a:r>
            <a:r>
              <a:rPr lang="ru-RU" sz="3600" dirty="0"/>
              <a:t> критерий</a:t>
            </a:r>
            <a:endParaRPr lang="en-US" sz="2000" dirty="0"/>
          </a:p>
        </p:txBody>
      </p:sp>
      <p:grpSp>
        <p:nvGrpSpPr>
          <p:cNvPr id="90115" name="Group 3"/>
          <p:cNvGrpSpPr>
            <a:grpSpLocks/>
          </p:cNvGrpSpPr>
          <p:nvPr/>
        </p:nvGrpSpPr>
        <p:grpSpPr bwMode="auto">
          <a:xfrm>
            <a:off x="179512" y="1124744"/>
            <a:ext cx="2448271" cy="5094606"/>
            <a:chOff x="720" y="1296"/>
            <a:chExt cx="1367" cy="2542"/>
          </a:xfrm>
        </p:grpSpPr>
        <p:sp>
          <p:nvSpPr>
            <p:cNvPr id="90116"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17" name="AutoShape 5"/>
            <p:cNvSpPr>
              <a:spLocks noChangeArrowheads="1"/>
            </p:cNvSpPr>
            <p:nvPr/>
          </p:nvSpPr>
          <p:spPr bwMode="gray">
            <a:xfrm>
              <a:off x="741" y="1495"/>
              <a:ext cx="1322" cy="1766"/>
            </a:xfrm>
            <a:prstGeom prst="roundRect">
              <a:avLst>
                <a:gd name="adj" fmla="val 16667"/>
              </a:avLst>
            </a:prstGeom>
            <a:solidFill>
              <a:srgbClr val="3CA1E6"/>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18"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19"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20"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21"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nvGrpSpPr>
            <p:cNvPr id="90122" name="Group 10"/>
            <p:cNvGrpSpPr>
              <a:grpSpLocks/>
            </p:cNvGrpSpPr>
            <p:nvPr/>
          </p:nvGrpSpPr>
          <p:grpSpPr bwMode="auto">
            <a:xfrm>
              <a:off x="1189" y="1296"/>
              <a:ext cx="405" cy="405"/>
              <a:chOff x="1289" y="582"/>
              <a:chExt cx="668" cy="668"/>
            </a:xfrm>
          </p:grpSpPr>
          <p:sp>
            <p:nvSpPr>
              <p:cNvPr id="90123"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a:p>
            </p:txBody>
          </p:sp>
          <p:sp>
            <p:nvSpPr>
              <p:cNvPr id="90124"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25"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26"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27"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grpSp>
        <p:sp>
          <p:nvSpPr>
            <p:cNvPr id="90128" name="Text Box 16"/>
            <p:cNvSpPr txBox="1">
              <a:spLocks noChangeArrowheads="1"/>
            </p:cNvSpPr>
            <p:nvPr/>
          </p:nvSpPr>
          <p:spPr bwMode="gray">
            <a:xfrm>
              <a:off x="1276" y="1354"/>
              <a:ext cx="22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a:solidFill>
                    <a:srgbClr val="000000"/>
                  </a:solidFill>
                </a:rPr>
                <a:t>1</a:t>
              </a:r>
              <a:endParaRPr lang="en-US"/>
            </a:p>
          </p:txBody>
        </p:sp>
        <p:sp>
          <p:nvSpPr>
            <p:cNvPr id="90129" name="Text Box 17"/>
            <p:cNvSpPr txBox="1">
              <a:spLocks noChangeArrowheads="1"/>
            </p:cNvSpPr>
            <p:nvPr/>
          </p:nvSpPr>
          <p:spPr bwMode="gray">
            <a:xfrm>
              <a:off x="768" y="1776"/>
              <a:ext cx="1296" cy="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kk-KZ" sz="1200" b="1" dirty="0" smtClean="0">
                  <a:solidFill>
                    <a:srgbClr val="000000"/>
                  </a:solidFill>
                  <a:latin typeface="Verdana" pitchFamily="34" charset="0"/>
                </a:rPr>
                <a:t>Критерий:</a:t>
              </a:r>
            </a:p>
            <a:p>
              <a:r>
                <a:rPr lang="kk-KZ" sz="1200" b="1" dirty="0" smtClean="0">
                  <a:solidFill>
                    <a:srgbClr val="000000"/>
                  </a:solidFill>
                  <a:latin typeface="Verdana" pitchFamily="34" charset="0"/>
                </a:rPr>
                <a:t>Барлық оқушылар:</a:t>
              </a:r>
            </a:p>
            <a:p>
              <a:r>
                <a:rPr lang="kk-KZ" sz="1200" dirty="0" smtClean="0">
                  <a:solidFill>
                    <a:srgbClr val="000000"/>
                  </a:solidFill>
                  <a:latin typeface="Verdana" pitchFamily="34" charset="0"/>
                </a:rPr>
                <a:t>Атом мен молекула ұғымыдарына анықтама бере алады</a:t>
              </a:r>
            </a:p>
            <a:p>
              <a:r>
                <a:rPr lang="kk-KZ" sz="1200" b="1" dirty="0" smtClean="0">
                  <a:solidFill>
                    <a:srgbClr val="000000"/>
                  </a:solidFill>
                  <a:latin typeface="Verdana" pitchFamily="34" charset="0"/>
                </a:rPr>
                <a:t>Оқушылардың басым бөлігі:</a:t>
              </a:r>
            </a:p>
            <a:p>
              <a:r>
                <a:rPr lang="kk-KZ" sz="1200" dirty="0" smtClean="0">
                  <a:solidFill>
                    <a:srgbClr val="000000"/>
                  </a:solidFill>
                  <a:latin typeface="Verdana" pitchFamily="34" charset="0"/>
                </a:rPr>
                <a:t>Атом мен молекуланың қасиеттерін оқи отырып айырмашылығын ажырата алады</a:t>
              </a:r>
            </a:p>
            <a:p>
              <a:r>
                <a:rPr lang="kk-KZ" sz="1200" b="1" dirty="0" smtClean="0">
                  <a:solidFill>
                    <a:srgbClr val="000000"/>
                  </a:solidFill>
                  <a:latin typeface="Verdana" pitchFamily="34" charset="0"/>
                </a:rPr>
                <a:t>Кейбір оқушылар:</a:t>
              </a:r>
            </a:p>
            <a:p>
              <a:r>
                <a:rPr lang="kk-KZ" sz="1200" dirty="0" smtClean="0">
                  <a:solidFill>
                    <a:srgbClr val="000000"/>
                  </a:solidFill>
                  <a:latin typeface="Verdana" pitchFamily="34" charset="0"/>
                </a:rPr>
                <a:t>Айырмашылығын ажыратып, мысалдармен дәлелдей алады</a:t>
              </a:r>
            </a:p>
            <a:p>
              <a:endParaRPr lang="en-US" sz="1600" dirty="0"/>
            </a:p>
          </p:txBody>
        </p:sp>
      </p:grpSp>
      <p:grpSp>
        <p:nvGrpSpPr>
          <p:cNvPr id="90130" name="Group 18"/>
          <p:cNvGrpSpPr>
            <a:grpSpLocks/>
          </p:cNvGrpSpPr>
          <p:nvPr/>
        </p:nvGrpSpPr>
        <p:grpSpPr bwMode="auto">
          <a:xfrm>
            <a:off x="2711071" y="1229548"/>
            <a:ext cx="2304256" cy="4986394"/>
            <a:chOff x="2208" y="1296"/>
            <a:chExt cx="1365" cy="2542"/>
          </a:xfrm>
        </p:grpSpPr>
        <p:sp>
          <p:nvSpPr>
            <p:cNvPr id="90131"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32" name="AutoShape 20"/>
            <p:cNvSpPr>
              <a:spLocks noChangeArrowheads="1"/>
            </p:cNvSpPr>
            <p:nvPr/>
          </p:nvSpPr>
          <p:spPr bwMode="gray">
            <a:xfrm>
              <a:off x="2229" y="1495"/>
              <a:ext cx="1322" cy="1766"/>
            </a:xfrm>
            <a:prstGeom prst="roundRect">
              <a:avLst>
                <a:gd name="adj" fmla="val 16667"/>
              </a:avLst>
            </a:prstGeom>
            <a:solidFill>
              <a:srgbClr val="73E77E"/>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33"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34" name="AutoShape 22"/>
            <p:cNvSpPr>
              <a:spLocks noChangeArrowheads="1"/>
            </p:cNvSpPr>
            <p:nvPr/>
          </p:nvSpPr>
          <p:spPr bwMode="gray">
            <a:xfrm>
              <a:off x="2240" y="1509"/>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35" name="Oval 23"/>
            <p:cNvSpPr>
              <a:spLocks noChangeArrowheads="1"/>
            </p:cNvSpPr>
            <p:nvPr/>
          </p:nvSpPr>
          <p:spPr bwMode="gray">
            <a:xfrm>
              <a:off x="2677" y="1296"/>
              <a:ext cx="405" cy="405"/>
            </a:xfrm>
            <a:prstGeom prst="ellipse">
              <a:avLst/>
            </a:prstGeom>
            <a:solidFill>
              <a:srgbClr val="333333"/>
            </a:soli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a:p>
          </p:txBody>
        </p:sp>
        <p:sp>
          <p:nvSpPr>
            <p:cNvPr id="90136" name="Oval 24"/>
            <p:cNvSpPr>
              <a:spLocks noChangeArrowheads="1"/>
            </p:cNvSpPr>
            <p:nvPr/>
          </p:nvSpPr>
          <p:spPr bwMode="gray">
            <a:xfrm>
              <a:off x="2681" y="1299"/>
              <a:ext cx="392" cy="39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37" name="Oval 25"/>
            <p:cNvSpPr>
              <a:spLocks noChangeArrowheads="1"/>
            </p:cNvSpPr>
            <p:nvPr/>
          </p:nvSpPr>
          <p:spPr bwMode="gray">
            <a:xfrm>
              <a:off x="2686" y="1301"/>
              <a:ext cx="383" cy="383"/>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38" name="Oval 26"/>
            <p:cNvSpPr>
              <a:spLocks noChangeArrowheads="1"/>
            </p:cNvSpPr>
            <p:nvPr/>
          </p:nvSpPr>
          <p:spPr bwMode="gray">
            <a:xfrm>
              <a:off x="2690" y="1305"/>
              <a:ext cx="364" cy="357"/>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39" name="Oval 27"/>
            <p:cNvSpPr>
              <a:spLocks noChangeArrowheads="1"/>
            </p:cNvSpPr>
            <p:nvPr/>
          </p:nvSpPr>
          <p:spPr bwMode="gray">
            <a:xfrm>
              <a:off x="2712" y="1315"/>
              <a:ext cx="323" cy="290"/>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40" name="Text Box 28"/>
            <p:cNvSpPr txBox="1">
              <a:spLocks noChangeArrowheads="1"/>
            </p:cNvSpPr>
            <p:nvPr/>
          </p:nvSpPr>
          <p:spPr bwMode="gray">
            <a:xfrm>
              <a:off x="2764" y="1354"/>
              <a:ext cx="22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a:solidFill>
                    <a:srgbClr val="000000"/>
                  </a:solidFill>
                </a:rPr>
                <a:t>2</a:t>
              </a:r>
              <a:endParaRPr lang="en-US"/>
            </a:p>
          </p:txBody>
        </p:sp>
        <p:sp>
          <p:nvSpPr>
            <p:cNvPr id="90141" name="Text Box 29"/>
            <p:cNvSpPr txBox="1">
              <a:spLocks noChangeArrowheads="1"/>
            </p:cNvSpPr>
            <p:nvPr/>
          </p:nvSpPr>
          <p:spPr bwMode="gray">
            <a:xfrm>
              <a:off x="2244" y="1684"/>
              <a:ext cx="1296" cy="2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kk-KZ" sz="1400" dirty="0" smtClean="0">
                  <a:solidFill>
                    <a:srgbClr val="000000"/>
                  </a:solidFill>
                  <a:latin typeface="Verdana" pitchFamily="34" charset="0"/>
                </a:rPr>
                <a:t>Тапсырма:</a:t>
              </a:r>
            </a:p>
            <a:p>
              <a:endParaRPr lang="en-US" dirty="0"/>
            </a:p>
          </p:txBody>
        </p:sp>
        <p:sp>
          <p:nvSpPr>
            <p:cNvPr id="90142"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43"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grpSp>
        <p:nvGrpSpPr>
          <p:cNvPr id="90144" name="Group 32"/>
          <p:cNvGrpSpPr>
            <a:grpSpLocks/>
          </p:cNvGrpSpPr>
          <p:nvPr/>
        </p:nvGrpSpPr>
        <p:grpSpPr bwMode="auto">
          <a:xfrm>
            <a:off x="5220072" y="1337493"/>
            <a:ext cx="3240359" cy="4971827"/>
            <a:chOff x="3692" y="1296"/>
            <a:chExt cx="1367" cy="2542"/>
          </a:xfrm>
        </p:grpSpPr>
        <p:sp>
          <p:nvSpPr>
            <p:cNvPr id="90145" name="AutoShape 33"/>
            <p:cNvSpPr>
              <a:spLocks noChangeArrowheads="1"/>
            </p:cNvSpPr>
            <p:nvPr/>
          </p:nvSpPr>
          <p:spPr bwMode="gray">
            <a:xfrm>
              <a:off x="3696" y="1490"/>
              <a:ext cx="1363" cy="1800"/>
            </a:xfrm>
            <a:prstGeom prst="roundRect">
              <a:avLst>
                <a:gd name="adj" fmla="val 17509"/>
              </a:avLst>
            </a:prstGeom>
            <a:gradFill rotWithShape="1">
              <a:gsLst>
                <a:gs pos="0">
                  <a:srgbClr val="B59F43"/>
                </a:gs>
                <a:gs pos="100000">
                  <a:srgbClr val="8F8849"/>
                </a:gs>
              </a:gsLst>
              <a:lin ang="27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46" name="AutoShape 34"/>
            <p:cNvSpPr>
              <a:spLocks noChangeArrowheads="1"/>
            </p:cNvSpPr>
            <p:nvPr/>
          </p:nvSpPr>
          <p:spPr bwMode="gray">
            <a:xfrm>
              <a:off x="3717" y="1495"/>
              <a:ext cx="1322" cy="1766"/>
            </a:xfrm>
            <a:prstGeom prst="roundRect">
              <a:avLst>
                <a:gd name="adj" fmla="val 16667"/>
              </a:avLst>
            </a:prstGeom>
            <a:solidFill>
              <a:srgbClr val="E9E065"/>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47" name="AutoShape 35"/>
            <p:cNvSpPr>
              <a:spLocks noChangeArrowheads="1"/>
            </p:cNvSpPr>
            <p:nvPr/>
          </p:nvSpPr>
          <p:spPr bwMode="gray">
            <a:xfrm>
              <a:off x="3728" y="2795"/>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48" name="AutoShape 36"/>
            <p:cNvSpPr>
              <a:spLocks noChangeArrowheads="1"/>
            </p:cNvSpPr>
            <p:nvPr/>
          </p:nvSpPr>
          <p:spPr bwMode="gray">
            <a:xfrm>
              <a:off x="3728" y="1509"/>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nvGrpSpPr>
            <p:cNvPr id="90149" name="Group 37"/>
            <p:cNvGrpSpPr>
              <a:grpSpLocks/>
            </p:cNvGrpSpPr>
            <p:nvPr/>
          </p:nvGrpSpPr>
          <p:grpSpPr bwMode="auto">
            <a:xfrm>
              <a:off x="4165" y="1296"/>
              <a:ext cx="405" cy="405"/>
              <a:chOff x="1289" y="582"/>
              <a:chExt cx="668" cy="668"/>
            </a:xfrm>
          </p:grpSpPr>
          <p:sp>
            <p:nvSpPr>
              <p:cNvPr id="90150" name="Oval 38"/>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xmlns="" w="38100" algn="ctr">
                    <a:solidFill>
                      <a:schemeClr val="bg1"/>
                    </a:solidFill>
                    <a:round/>
                    <a:headEnd/>
                    <a:tailEnd/>
                  </a14:hiddenLine>
                </a:ext>
                <a:ext uri="{AF507438-7753-43E0-B8FC-AC1667EBCBE1}">
                  <a14:hiddenEffects xmlns:a14="http://schemas.microsoft.com/office/drawing/2010/main" xmlns="">
                    <a:effectLst>
                      <a:outerShdw dist="109250" dir="3267739" algn="ctr" rotWithShape="0">
                        <a:srgbClr val="808080">
                          <a:alpha val="50000"/>
                        </a:srgbClr>
                      </a:outerShdw>
                    </a:effectLst>
                  </a14:hiddenEffects>
                </a:ext>
              </a:extLst>
            </p:spPr>
            <p:txBody>
              <a:bodyPr anchor="ctr">
                <a:spAutoFit/>
              </a:bodyPr>
              <a:lstStyle/>
              <a:p>
                <a:endParaRPr lang="ru-RU"/>
              </a:p>
            </p:txBody>
          </p:sp>
          <p:sp>
            <p:nvSpPr>
              <p:cNvPr id="90151" name="Oval 39"/>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5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53" name="Oval 41"/>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sp>
            <p:nvSpPr>
              <p:cNvPr id="90154" name="Oval 42"/>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ru-RU"/>
              </a:p>
            </p:txBody>
          </p:sp>
        </p:grpSp>
        <p:sp>
          <p:nvSpPr>
            <p:cNvPr id="90155" name="Text Box 43"/>
            <p:cNvSpPr txBox="1">
              <a:spLocks noChangeArrowheads="1"/>
            </p:cNvSpPr>
            <p:nvPr/>
          </p:nvSpPr>
          <p:spPr bwMode="gray">
            <a:xfrm>
              <a:off x="4252" y="1354"/>
              <a:ext cx="22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a:solidFill>
                    <a:srgbClr val="000000"/>
                  </a:solidFill>
                </a:rPr>
                <a:t>3</a:t>
              </a:r>
              <a:endParaRPr lang="en-US"/>
            </a:p>
          </p:txBody>
        </p:sp>
        <p:sp>
          <p:nvSpPr>
            <p:cNvPr id="90156" name="Text Box 44"/>
            <p:cNvSpPr txBox="1">
              <a:spLocks noChangeArrowheads="1"/>
            </p:cNvSpPr>
            <p:nvPr/>
          </p:nvSpPr>
          <p:spPr bwMode="gray">
            <a:xfrm>
              <a:off x="3747" y="1613"/>
              <a:ext cx="1296" cy="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kk-KZ" sz="1100" b="1" dirty="0" smtClean="0">
                  <a:solidFill>
                    <a:srgbClr val="000000"/>
                  </a:solidFill>
                  <a:latin typeface="Verdana" pitchFamily="34" charset="0"/>
                </a:rPr>
                <a:t>Дескриптор:</a:t>
              </a:r>
            </a:p>
            <a:p>
              <a:endParaRPr lang="en-US" dirty="0"/>
            </a:p>
          </p:txBody>
        </p:sp>
        <p:sp>
          <p:nvSpPr>
            <p:cNvPr id="90157" name="AutoShape 45"/>
            <p:cNvSpPr>
              <a:spLocks noChangeArrowheads="1"/>
            </p:cNvSpPr>
            <p:nvPr/>
          </p:nvSpPr>
          <p:spPr bwMode="gray">
            <a:xfrm>
              <a:off x="3692" y="3290"/>
              <a:ext cx="1363" cy="548"/>
            </a:xfrm>
            <a:prstGeom prst="roundRect">
              <a:avLst>
                <a:gd name="adj" fmla="val 40389"/>
              </a:avLst>
            </a:prstGeom>
            <a:gradFill rotWithShape="1">
              <a:gsLst>
                <a:gs pos="0">
                  <a:srgbClr val="99BACC"/>
                </a:gs>
                <a:gs pos="100000">
                  <a:schemeClr val="bg1"/>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sp>
          <p:nvSpPr>
            <p:cNvPr id="90158" name="AutoShape 46"/>
            <p:cNvSpPr>
              <a:spLocks noChangeArrowheads="1"/>
            </p:cNvSpPr>
            <p:nvPr/>
          </p:nvSpPr>
          <p:spPr bwMode="gray">
            <a:xfrm>
              <a:off x="3720" y="3305"/>
              <a:ext cx="1304" cy="487"/>
            </a:xfrm>
            <a:prstGeom prst="roundRect">
              <a:avLst>
                <a:gd name="adj" fmla="val 50000"/>
              </a:avLst>
            </a:prstGeom>
            <a:gradFill rotWithShape="1">
              <a:gsLst>
                <a:gs pos="0">
                  <a:srgbClr val="C8DAD4"/>
                </a:gs>
                <a:gs pos="100000">
                  <a:srgbClr val="FFFFFF"/>
                </a:gs>
              </a:gsLst>
              <a:lin ang="54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ru-RU"/>
            </a:p>
          </p:txBody>
        </p:sp>
      </p:grpSp>
      <p:sp>
        <p:nvSpPr>
          <p:cNvPr id="5" name="Прямоугольник 4"/>
          <p:cNvSpPr/>
          <p:nvPr/>
        </p:nvSpPr>
        <p:spPr>
          <a:xfrm>
            <a:off x="2987823" y="2303247"/>
            <a:ext cx="4325277" cy="2492990"/>
          </a:xfrm>
          <a:prstGeom prst="rect">
            <a:avLst/>
          </a:prstGeom>
        </p:spPr>
        <p:txBody>
          <a:bodyPr wrap="square">
            <a:spAutoFit/>
          </a:bodyPr>
          <a:lstStyle/>
          <a:p>
            <a:r>
              <a:rPr lang="kk-KZ" sz="1200" dirty="0"/>
              <a:t>"</a:t>
            </a:r>
            <a:r>
              <a:rPr lang="kk-KZ" sz="1200" b="1" dirty="0"/>
              <a:t>Жедел" </a:t>
            </a:r>
            <a:r>
              <a:rPr lang="kk-KZ" sz="1200" b="1" dirty="0" smtClean="0"/>
              <a:t>тест</a:t>
            </a:r>
          </a:p>
          <a:p>
            <a:r>
              <a:rPr lang="kk-KZ" sz="1200" dirty="0"/>
              <a:t>Заттардың бір бірінен </a:t>
            </a:r>
            <a:endParaRPr lang="kk-KZ" sz="1200" dirty="0" smtClean="0"/>
          </a:p>
          <a:p>
            <a:r>
              <a:rPr lang="kk-KZ" sz="1200" dirty="0" smtClean="0"/>
              <a:t>айырмашылыгын көрсететін</a:t>
            </a:r>
          </a:p>
          <a:p>
            <a:r>
              <a:rPr lang="kk-KZ" sz="1200" dirty="0" smtClean="0"/>
              <a:t> </a:t>
            </a:r>
            <a:r>
              <a:rPr lang="kk-KZ" sz="1200" dirty="0"/>
              <a:t>белгілер? </a:t>
            </a:r>
          </a:p>
          <a:p>
            <a:endParaRPr lang="kk-KZ" sz="1200" dirty="0"/>
          </a:p>
          <a:p>
            <a:r>
              <a:rPr lang="kk-KZ" sz="1200" b="1" i="1" dirty="0"/>
              <a:t>«Болжау ағашы</a:t>
            </a:r>
            <a:r>
              <a:rPr lang="kk-KZ" sz="1200" b="1" i="1" dirty="0" smtClean="0"/>
              <a:t>».</a:t>
            </a:r>
          </a:p>
          <a:p>
            <a:r>
              <a:rPr lang="ru-RU" sz="1200" dirty="0"/>
              <a:t>Атом </a:t>
            </a:r>
            <a:r>
              <a:rPr lang="ru-RU" sz="1200" dirty="0" err="1" smtClean="0"/>
              <a:t>дегеніміз</a:t>
            </a:r>
            <a:r>
              <a:rPr lang="en-US" sz="1200" dirty="0" smtClean="0"/>
              <a:t>__________</a:t>
            </a:r>
            <a:endParaRPr lang="ru-RU" sz="1200" dirty="0"/>
          </a:p>
          <a:p>
            <a:r>
              <a:rPr lang="en-US" sz="1200" dirty="0" err="1"/>
              <a:t>Молекула</a:t>
            </a:r>
            <a:r>
              <a:rPr lang="en-US" sz="1200" dirty="0"/>
              <a:t> </a:t>
            </a:r>
            <a:r>
              <a:rPr lang="en-US" sz="1200" dirty="0" err="1" smtClean="0"/>
              <a:t>дегеніміз</a:t>
            </a:r>
            <a:r>
              <a:rPr lang="en-US" sz="1200" dirty="0" smtClean="0"/>
              <a:t>______</a:t>
            </a:r>
            <a:endParaRPr lang="kk-KZ" sz="1200" b="1" i="1" dirty="0"/>
          </a:p>
          <a:p>
            <a:endParaRPr lang="kk-KZ" sz="1200" b="1" i="1" dirty="0" smtClean="0"/>
          </a:p>
          <a:p>
            <a:r>
              <a:rPr lang="kk-KZ" sz="1200" b="1" dirty="0"/>
              <a:t>«Серпілген сауал» </a:t>
            </a:r>
            <a:endParaRPr lang="kk-KZ" sz="1200" b="1" dirty="0" smtClean="0"/>
          </a:p>
          <a:p>
            <a:r>
              <a:rPr lang="kk-KZ" sz="1200" dirty="0"/>
              <a:t>Б</a:t>
            </a:r>
            <a:r>
              <a:rPr lang="ru-RU" sz="1200" dirty="0" err="1"/>
              <a:t>арлы</a:t>
            </a:r>
            <a:r>
              <a:rPr lang="kk-KZ" sz="1200" dirty="0"/>
              <a:t>қ </a:t>
            </a:r>
            <a:r>
              <a:rPr lang="ru-RU" sz="1200" dirty="0" err="1" smtClean="0"/>
              <a:t>заттар</a:t>
            </a:r>
            <a:r>
              <a:rPr lang="kk-KZ" sz="1200" dirty="0" smtClean="0"/>
              <a:t> неден </a:t>
            </a:r>
          </a:p>
          <a:p>
            <a:r>
              <a:rPr lang="kk-KZ" sz="1200" dirty="0" smtClean="0"/>
              <a:t>тұрады ? </a:t>
            </a:r>
          </a:p>
          <a:p>
            <a:endParaRPr lang="ru-RU" sz="1200" dirty="0"/>
          </a:p>
        </p:txBody>
      </p:sp>
      <p:sp>
        <p:nvSpPr>
          <p:cNvPr id="6" name="Прямоугольник 5"/>
          <p:cNvSpPr/>
          <p:nvPr/>
        </p:nvSpPr>
        <p:spPr>
          <a:xfrm>
            <a:off x="5350444" y="2303247"/>
            <a:ext cx="3326011" cy="2708434"/>
          </a:xfrm>
          <a:prstGeom prst="rect">
            <a:avLst/>
          </a:prstGeom>
        </p:spPr>
        <p:txBody>
          <a:bodyPr wrap="square">
            <a:spAutoFit/>
          </a:bodyPr>
          <a:lstStyle/>
          <a:p>
            <a:r>
              <a:rPr lang="kk-KZ" sz="1100" dirty="0"/>
              <a:t>Әр дұрыс жауапқа 1 </a:t>
            </a:r>
            <a:r>
              <a:rPr lang="kk-KZ" sz="1100" dirty="0" smtClean="0"/>
              <a:t>ұпай</a:t>
            </a:r>
          </a:p>
          <a:p>
            <a:endParaRPr lang="kk-KZ" sz="1100" dirty="0" smtClean="0"/>
          </a:p>
          <a:p>
            <a:r>
              <a:rPr lang="kk-KZ" sz="1100" b="1" dirty="0"/>
              <a:t>Дескриптор</a:t>
            </a:r>
            <a:endParaRPr lang="ru-RU" sz="1100" b="1" dirty="0"/>
          </a:p>
          <a:p>
            <a:r>
              <a:rPr lang="kk-KZ" sz="1100" dirty="0"/>
              <a:t>    - атом мен молекуланың  ұғымына </a:t>
            </a:r>
            <a:endParaRPr lang="kk-KZ" sz="1100" dirty="0" smtClean="0"/>
          </a:p>
          <a:p>
            <a:r>
              <a:rPr lang="kk-KZ" sz="1100" dirty="0" smtClean="0"/>
              <a:t>                                   анықтама береді -1</a:t>
            </a:r>
            <a:r>
              <a:rPr lang="kk-KZ" sz="1100" dirty="0"/>
              <a:t>ұпай</a:t>
            </a:r>
          </a:p>
          <a:p>
            <a:r>
              <a:rPr lang="kk-KZ" sz="1100" dirty="0" smtClean="0"/>
              <a:t>    </a:t>
            </a:r>
            <a:r>
              <a:rPr lang="kk-KZ" sz="1100" dirty="0"/>
              <a:t>- атом мен молекуланың </a:t>
            </a:r>
            <a:r>
              <a:rPr lang="kk-KZ" sz="1100" dirty="0" smtClean="0"/>
              <a:t>қасиеттерін</a:t>
            </a:r>
          </a:p>
          <a:p>
            <a:r>
              <a:rPr lang="kk-KZ" sz="1100" dirty="0" smtClean="0"/>
              <a:t>                                     </a:t>
            </a:r>
            <a:r>
              <a:rPr lang="kk-KZ" sz="1100" dirty="0"/>
              <a:t>көрсете </a:t>
            </a:r>
            <a:r>
              <a:rPr lang="kk-KZ" sz="1100" dirty="0" smtClean="0"/>
              <a:t>алады - 2</a:t>
            </a:r>
            <a:r>
              <a:rPr lang="kk-KZ" sz="1100" dirty="0"/>
              <a:t>ұпай</a:t>
            </a:r>
          </a:p>
          <a:p>
            <a:r>
              <a:rPr lang="kk-KZ" sz="1100" dirty="0" smtClean="0"/>
              <a:t>    </a:t>
            </a:r>
            <a:r>
              <a:rPr lang="kk-KZ" sz="1100" dirty="0"/>
              <a:t>- мысалдармен дәлелдей </a:t>
            </a:r>
            <a:r>
              <a:rPr lang="kk-KZ" sz="1100" dirty="0" smtClean="0"/>
              <a:t>алады    - 3</a:t>
            </a:r>
            <a:r>
              <a:rPr lang="kk-KZ" sz="1100" dirty="0"/>
              <a:t>ұпай</a:t>
            </a:r>
          </a:p>
          <a:p>
            <a:r>
              <a:rPr lang="kk-KZ" sz="1100" dirty="0"/>
              <a:t> </a:t>
            </a:r>
            <a:endParaRPr lang="ru-RU" sz="1100" dirty="0"/>
          </a:p>
          <a:p>
            <a:r>
              <a:rPr lang="kk-KZ" sz="1100" b="1" dirty="0" smtClean="0"/>
              <a:t>Дескриптор</a:t>
            </a:r>
            <a:endParaRPr lang="ru-RU" sz="1100" b="1" dirty="0"/>
          </a:p>
          <a:p>
            <a:r>
              <a:rPr lang="kk-KZ" sz="1100" dirty="0"/>
              <a:t>жауап беріп , жауабы толық болса     - 3 </a:t>
            </a:r>
            <a:r>
              <a:rPr lang="kk-KZ" sz="1100" dirty="0" smtClean="0"/>
              <a:t>ұпай</a:t>
            </a:r>
            <a:endParaRPr lang="ru-RU" sz="1100" dirty="0"/>
          </a:p>
          <a:p>
            <a:r>
              <a:rPr lang="kk-KZ" sz="1100" dirty="0"/>
              <a:t>жауап беріп , жауабы толық болмаса - 2 </a:t>
            </a:r>
            <a:r>
              <a:rPr lang="kk-KZ" sz="1100" dirty="0" smtClean="0"/>
              <a:t>ұпай</a:t>
            </a:r>
            <a:endParaRPr lang="ru-RU" sz="1100" dirty="0"/>
          </a:p>
          <a:p>
            <a:r>
              <a:rPr lang="kk-KZ" sz="1100" dirty="0"/>
              <a:t>жауап беріп , жауабы дұрыс болмаса - 2 ұпай</a:t>
            </a:r>
          </a:p>
          <a:p>
            <a:pPr lvl="0"/>
            <a:endParaRPr lang="ru-RU" sz="1200" dirty="0"/>
          </a:p>
          <a:p>
            <a:endParaRPr lang="ru-RU"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Дата 3"/>
          <p:cNvSpPr>
            <a:spLocks noGrp="1"/>
          </p:cNvSpPr>
          <p:nvPr>
            <p:ph type="dt" sz="half" idx="10"/>
          </p:nvPr>
        </p:nvSpPr>
        <p:spPr/>
        <p:txBody>
          <a:bodyPr/>
          <a:lstStyle/>
          <a:p>
            <a:r>
              <a:rPr lang="en-US" smtClean="0"/>
              <a:t>www.thmemgallery.com</a:t>
            </a:r>
            <a:endParaRPr lang="en-US"/>
          </a:p>
        </p:txBody>
      </p:sp>
      <p:sp>
        <p:nvSpPr>
          <p:cNvPr id="5" name="Нижний колонтитул 4"/>
          <p:cNvSpPr>
            <a:spLocks noGrp="1"/>
          </p:cNvSpPr>
          <p:nvPr>
            <p:ph type="ftr" sz="quarter" idx="11"/>
          </p:nvPr>
        </p:nvSpPr>
        <p:spPr/>
        <p:txBody>
          <a:bodyPr/>
          <a:lstStyle/>
          <a:p>
            <a:r>
              <a:rPr lang="en-US" smtClean="0"/>
              <a:t>Company Logo</a:t>
            </a:r>
            <a:endParaRPr lang="en-US"/>
          </a:p>
        </p:txBody>
      </p:sp>
      <p:sp>
        <p:nvSpPr>
          <p:cNvPr id="18" name="AutoShape 3"/>
          <p:cNvSpPr>
            <a:spLocks noGrp="1" noChangeArrowheads="1"/>
          </p:cNvSpPr>
          <p:nvPr>
            <p:ph idx="1"/>
          </p:nvPr>
        </p:nvSpPr>
        <p:spPr bwMode="auto">
          <a:xfrm>
            <a:off x="5508104" y="3184435"/>
            <a:ext cx="2160240" cy="3124885"/>
          </a:xfrm>
          <a:prstGeom prst="roundRect">
            <a:avLst>
              <a:gd name="adj" fmla="val 16667"/>
            </a:avLst>
          </a:prstGeom>
          <a:noFill/>
          <a:ln w="38100">
            <a:solidFill>
              <a:schemeClr val="tx1"/>
            </a:solidFill>
            <a:round/>
            <a:headEnd/>
            <a:tailEnd/>
          </a:ln>
          <a:effectLst/>
        </p:spPr>
        <p:txBody>
          <a:bodyPr wrap="none" anchor="ctr"/>
          <a:lstStyle/>
          <a:p>
            <a:pPr marL="228600" indent="-228600">
              <a:buAutoNum type="arabicPeriod"/>
            </a:pPr>
            <a:r>
              <a:rPr lang="kk-KZ" sz="1200" dirty="0" smtClean="0"/>
              <a:t>Мұғалім ізденеді.</a:t>
            </a:r>
          </a:p>
          <a:p>
            <a:pPr marL="228600" indent="-228600">
              <a:buAutoNum type="arabicPeriod"/>
            </a:pPr>
            <a:r>
              <a:rPr lang="kk-KZ" sz="1200" dirty="0" smtClean="0"/>
              <a:t>Оқушы белсенді </a:t>
            </a:r>
          </a:p>
          <a:p>
            <a:pPr marL="0" indent="0">
              <a:buNone/>
            </a:pPr>
            <a:r>
              <a:rPr lang="kk-KZ" sz="1200" dirty="0" smtClean="0"/>
              <a:t>болады</a:t>
            </a:r>
          </a:p>
          <a:p>
            <a:pPr marL="0" indent="0">
              <a:buNone/>
            </a:pPr>
            <a:r>
              <a:rPr lang="kk-KZ" sz="1200" dirty="0" smtClean="0"/>
              <a:t>3. Әділ бағалау</a:t>
            </a:r>
          </a:p>
          <a:p>
            <a:pPr marL="0" indent="0">
              <a:buNone/>
            </a:pPr>
            <a:r>
              <a:rPr lang="kk-KZ" sz="1200" dirty="0" smtClean="0"/>
              <a:t>4. Ата-аналармен</a:t>
            </a:r>
          </a:p>
          <a:p>
            <a:pPr marL="0" indent="0">
              <a:buNone/>
            </a:pPr>
            <a:r>
              <a:rPr lang="kk-KZ" sz="1200" dirty="0" smtClean="0"/>
              <a:t> байланыс </a:t>
            </a:r>
            <a:endParaRPr lang="ru-RU" sz="1200" dirty="0"/>
          </a:p>
        </p:txBody>
      </p:sp>
      <p:sp>
        <p:nvSpPr>
          <p:cNvPr id="20" name="Freeform 7"/>
          <p:cNvSpPr>
            <a:spLocks/>
          </p:cNvSpPr>
          <p:nvPr/>
        </p:nvSpPr>
        <p:spPr bwMode="gray">
          <a:xfrm>
            <a:off x="3010694" y="3237820"/>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w="0">
            <a:noFill/>
            <a:prstDash val="solid"/>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sp>
        <p:nvSpPr>
          <p:cNvPr id="21" name="Freeform 9"/>
          <p:cNvSpPr>
            <a:spLocks/>
          </p:cNvSpPr>
          <p:nvPr/>
        </p:nvSpPr>
        <p:spPr bwMode="gray">
          <a:xfrm flipH="1">
            <a:off x="4495007" y="3297978"/>
            <a:ext cx="903287"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grpSp>
        <p:nvGrpSpPr>
          <p:cNvPr id="22" name="Group 10"/>
          <p:cNvGrpSpPr>
            <a:grpSpLocks/>
          </p:cNvGrpSpPr>
          <p:nvPr/>
        </p:nvGrpSpPr>
        <p:grpSpPr bwMode="auto">
          <a:xfrm>
            <a:off x="2924945" y="1697037"/>
            <a:ext cx="2998788" cy="1601788"/>
            <a:chOff x="1997" y="1314"/>
            <a:chExt cx="1889" cy="1009"/>
          </a:xfrm>
        </p:grpSpPr>
        <p:grpSp>
          <p:nvGrpSpPr>
            <p:cNvPr id="23" name="Group 11"/>
            <p:cNvGrpSpPr>
              <a:grpSpLocks/>
            </p:cNvGrpSpPr>
            <p:nvPr/>
          </p:nvGrpSpPr>
          <p:grpSpPr bwMode="auto">
            <a:xfrm>
              <a:off x="1997" y="1404"/>
              <a:ext cx="1889" cy="919"/>
              <a:chOff x="1973" y="1027"/>
              <a:chExt cx="1926" cy="937"/>
            </a:xfrm>
          </p:grpSpPr>
          <p:sp>
            <p:nvSpPr>
              <p:cNvPr id="2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w="9525">
                <a:noFill/>
                <a:round/>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sp>
            <p:nvSpPr>
              <p:cNvPr id="2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w="9525">
                <a:noFill/>
                <a:round/>
                <a:headEnd/>
                <a:tailEnd/>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grpSp>
        <p:sp>
          <p:nvSpPr>
            <p:cNvPr id="24"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sp>
          <p:nvSpPr>
            <p:cNvPr id="25"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sp>
          <p:nvSpPr>
            <p:cNvPr id="26" name="Oval 16"/>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ru-RU"/>
            </a:p>
          </p:txBody>
        </p:sp>
        <p:sp>
          <p:nvSpPr>
            <p:cNvPr id="27" name="Oval 17"/>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horz"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kk-KZ" b="1" dirty="0" smtClean="0"/>
                <a:t>Қорытынды</a:t>
              </a:r>
              <a:endParaRPr lang="ru-RU" b="1" dirty="0"/>
            </a:p>
          </p:txBody>
        </p:sp>
      </p:grpSp>
      <p:sp>
        <p:nvSpPr>
          <p:cNvPr id="30" name="AutoShape 3"/>
          <p:cNvSpPr txBox="1">
            <a:spLocks noChangeArrowheads="1"/>
          </p:cNvSpPr>
          <p:nvPr/>
        </p:nvSpPr>
        <p:spPr bwMode="auto">
          <a:xfrm>
            <a:off x="967905" y="3045788"/>
            <a:ext cx="2160240" cy="3124885"/>
          </a:xfrm>
          <a:prstGeom prst="roundRect">
            <a:avLst>
              <a:gd name="adj" fmla="val 16667"/>
            </a:avLst>
          </a:prstGeom>
          <a:noFill/>
          <a:ln w="381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marL="342900" indent="-342900" algn="l" rtl="0" eaLnBrk="1" fontAlgn="base" hangingPunct="1">
              <a:spcBef>
                <a:spcPct val="20000"/>
              </a:spcBef>
              <a:spcAft>
                <a:spcPct val="0"/>
              </a:spcAft>
              <a:buClr>
                <a:schemeClr val="hlink"/>
              </a:buClr>
              <a:buFont typeface="Wingdings" pitchFamily="2" charset="2"/>
              <a:buChar char="v"/>
              <a:defRPr sz="2800" b="1">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buNone/>
            </a:pPr>
            <a:r>
              <a:rPr lang="kk-KZ" sz="1200" dirty="0" smtClean="0"/>
              <a:t>Жаңартылған білім</a:t>
            </a:r>
          </a:p>
          <a:p>
            <a:pPr marL="0" indent="0">
              <a:buNone/>
            </a:pPr>
            <a:r>
              <a:rPr lang="kk-KZ" sz="1200" dirty="0" smtClean="0"/>
              <a:t> мен критериалды</a:t>
            </a:r>
          </a:p>
          <a:p>
            <a:pPr marL="0" indent="0">
              <a:buNone/>
            </a:pPr>
            <a:r>
              <a:rPr lang="kk-KZ" sz="1200" dirty="0" smtClean="0"/>
              <a:t> бағалау </a:t>
            </a:r>
          </a:p>
          <a:p>
            <a:pPr marL="0" indent="0">
              <a:buNone/>
            </a:pPr>
            <a:r>
              <a:rPr lang="kk-KZ" sz="1200" dirty="0"/>
              <a:t>б</a:t>
            </a:r>
            <a:r>
              <a:rPr lang="kk-KZ" sz="1200" dirty="0" smtClean="0"/>
              <a:t>ағдарламасынан</a:t>
            </a:r>
          </a:p>
          <a:p>
            <a:pPr marL="0" indent="0">
              <a:buNone/>
            </a:pPr>
            <a:r>
              <a:rPr lang="kk-KZ" sz="1200" dirty="0"/>
              <a:t>к</a:t>
            </a:r>
            <a:r>
              <a:rPr lang="kk-KZ" sz="1200" dirty="0" smtClean="0"/>
              <a:t>үтілетін нәтижелер</a:t>
            </a:r>
            <a:endParaRPr lang="ru-RU" sz="1200" dirty="0"/>
          </a:p>
        </p:txBody>
      </p:sp>
    </p:spTree>
    <p:extLst>
      <p:ext uri="{BB962C8B-B14F-4D97-AF65-F5344CB8AC3E}">
        <p14:creationId xmlns:p14="http://schemas.microsoft.com/office/powerpoint/2010/main" xmlns="" val="3812300715"/>
      </p:ext>
    </p:extLst>
  </p:cSld>
  <p:clrMapOvr>
    <a:masterClrMapping/>
  </p:clrMapOvr>
</p:sld>
</file>

<file path=ppt/theme/theme1.xml><?xml version="1.0" encoding="utf-8"?>
<a:theme xmlns:a="http://schemas.openxmlformats.org/drawingml/2006/main" name="cdb2004123l">
  <a:themeElements>
    <a:clrScheme name="sample 2">
      <a:dk1>
        <a:srgbClr val="19426B"/>
      </a:dk1>
      <a:lt1>
        <a:srgbClr val="FFFFFF"/>
      </a:lt1>
      <a:dk2>
        <a:srgbClr val="008080"/>
      </a:dk2>
      <a:lt2>
        <a:srgbClr val="B2B2B2"/>
      </a:lt2>
      <a:accent1>
        <a:srgbClr val="35C9C2"/>
      </a:accent1>
      <a:accent2>
        <a:srgbClr val="398AC7"/>
      </a:accent2>
      <a:accent3>
        <a:srgbClr val="FFFFFF"/>
      </a:accent3>
      <a:accent4>
        <a:srgbClr val="14375A"/>
      </a:accent4>
      <a:accent5>
        <a:srgbClr val="AEE1DD"/>
      </a:accent5>
      <a:accent6>
        <a:srgbClr val="337DB4"/>
      </a:accent6>
      <a:hlink>
        <a:srgbClr val="8BBC00"/>
      </a:hlink>
      <a:folHlink>
        <a:srgbClr val="6D50CA"/>
      </a:folHlink>
    </a:clrScheme>
    <a:fontScheme name="sample">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000000"/>
        </a:dk1>
        <a:lt1>
          <a:srgbClr val="FFFFFF"/>
        </a:lt1>
        <a:dk2>
          <a:srgbClr val="1640B6"/>
        </a:dk2>
        <a:lt2>
          <a:srgbClr val="B2B2B2"/>
        </a:lt2>
        <a:accent1>
          <a:srgbClr val="48BDEC"/>
        </a:accent1>
        <a:accent2>
          <a:srgbClr val="E68402"/>
        </a:accent2>
        <a:accent3>
          <a:srgbClr val="FFFFFF"/>
        </a:accent3>
        <a:accent4>
          <a:srgbClr val="000000"/>
        </a:accent4>
        <a:accent5>
          <a:srgbClr val="B1DBF4"/>
        </a:accent5>
        <a:accent6>
          <a:srgbClr val="D07702"/>
        </a:accent6>
        <a:hlink>
          <a:srgbClr val="339966"/>
        </a:hlink>
        <a:folHlink>
          <a:srgbClr val="7E88E4"/>
        </a:folHlink>
      </a:clrScheme>
      <a:clrMap bg1="lt1" tx1="dk1" bg2="lt2" tx2="dk2" accent1="accent1" accent2="accent2" accent3="accent3" accent4="accent4" accent5="accent5" accent6="accent6" hlink="hlink" folHlink="folHlink"/>
    </a:extraClrScheme>
    <a:extraClrScheme>
      <a:clrScheme name="sample 2">
        <a:dk1>
          <a:srgbClr val="19426B"/>
        </a:dk1>
        <a:lt1>
          <a:srgbClr val="FFFFFF"/>
        </a:lt1>
        <a:dk2>
          <a:srgbClr val="008080"/>
        </a:dk2>
        <a:lt2>
          <a:srgbClr val="B2B2B2"/>
        </a:lt2>
        <a:accent1>
          <a:srgbClr val="35C9C2"/>
        </a:accent1>
        <a:accent2>
          <a:srgbClr val="398AC7"/>
        </a:accent2>
        <a:accent3>
          <a:srgbClr val="FFFFFF"/>
        </a:accent3>
        <a:accent4>
          <a:srgbClr val="14375A"/>
        </a:accent4>
        <a:accent5>
          <a:srgbClr val="AEE1DD"/>
        </a:accent5>
        <a:accent6>
          <a:srgbClr val="337DB4"/>
        </a:accent6>
        <a:hlink>
          <a:srgbClr val="8BBC00"/>
        </a:hlink>
        <a:folHlink>
          <a:srgbClr val="6D50CA"/>
        </a:folHlink>
      </a:clrScheme>
      <a:clrMap bg1="lt1" tx1="dk1" bg2="lt2" tx2="dk2" accent1="accent1" accent2="accent2" accent3="accent3" accent4="accent4" accent5="accent5" accent6="accent6" hlink="hlink" folHlink="folHlink"/>
    </a:extraClrScheme>
    <a:extraClrScheme>
      <a:clrScheme name="sample 3">
        <a:dk1>
          <a:srgbClr val="25095D"/>
        </a:dk1>
        <a:lt1>
          <a:srgbClr val="FFFFFF"/>
        </a:lt1>
        <a:dk2>
          <a:srgbClr val="235752"/>
        </a:dk2>
        <a:lt2>
          <a:srgbClr val="B2B2B2"/>
        </a:lt2>
        <a:accent1>
          <a:srgbClr val="DAAF34"/>
        </a:accent1>
        <a:accent2>
          <a:srgbClr val="6F9A3C"/>
        </a:accent2>
        <a:accent3>
          <a:srgbClr val="FFFFFF"/>
        </a:accent3>
        <a:accent4>
          <a:srgbClr val="1E064E"/>
        </a:accent4>
        <a:accent5>
          <a:srgbClr val="EAD4AE"/>
        </a:accent5>
        <a:accent6>
          <a:srgbClr val="648B35"/>
        </a:accent6>
        <a:hlink>
          <a:srgbClr val="8DAED9"/>
        </a:hlink>
        <a:folHlink>
          <a:srgbClr val="A8CB7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cdb2004123l</Template>
  <TotalTime>299</TotalTime>
  <Words>457</Words>
  <Application>Microsoft Office PowerPoint</Application>
  <PresentationFormat>Экран (4:3)</PresentationFormat>
  <Paragraphs>159</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cdb2004123l</vt:lpstr>
      <vt:lpstr>Слайд 1</vt:lpstr>
      <vt:lpstr>Сабақ жоспары</vt:lpstr>
      <vt:lpstr>Белсенді оқыту тәсілдері</vt:lpstr>
      <vt:lpstr>Саралау тәсілдері</vt:lpstr>
      <vt:lpstr>Саралау тәсілдері</vt:lpstr>
      <vt:lpstr>Бағалау критерий</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Admin</dc:creator>
  <cp:lastModifiedBy>Windows User</cp:lastModifiedBy>
  <cp:revision>30</cp:revision>
  <dcterms:created xsi:type="dcterms:W3CDTF">2017-04-20T14:20:22Z</dcterms:created>
  <dcterms:modified xsi:type="dcterms:W3CDTF">2017-04-21T02:34:39Z</dcterms:modified>
</cp:coreProperties>
</file>