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388" r:id="rId2"/>
    <p:sldId id="303" r:id="rId3"/>
    <p:sldId id="259" r:id="rId4"/>
    <p:sldId id="260" r:id="rId5"/>
    <p:sldId id="264" r:id="rId6"/>
    <p:sldId id="267" r:id="rId7"/>
    <p:sldId id="268" r:id="rId8"/>
    <p:sldId id="269" r:id="rId9"/>
    <p:sldId id="278" r:id="rId10"/>
    <p:sldId id="276" r:id="rId11"/>
    <p:sldId id="273" r:id="rId12"/>
    <p:sldId id="275" r:id="rId13"/>
    <p:sldId id="389" r:id="rId14"/>
    <p:sldId id="284" r:id="rId15"/>
    <p:sldId id="285" r:id="rId16"/>
    <p:sldId id="286" r:id="rId17"/>
    <p:sldId id="287" r:id="rId18"/>
    <p:sldId id="290" r:id="rId19"/>
    <p:sldId id="291" r:id="rId20"/>
    <p:sldId id="294" r:id="rId21"/>
    <p:sldId id="293" r:id="rId22"/>
    <p:sldId id="296" r:id="rId23"/>
    <p:sldId id="344" r:id="rId24"/>
    <p:sldId id="369" r:id="rId25"/>
    <p:sldId id="383" r:id="rId26"/>
    <p:sldId id="386" r:id="rId27"/>
    <p:sldId id="315" r:id="rId28"/>
    <p:sldId id="319" r:id="rId29"/>
    <p:sldId id="332" r:id="rId30"/>
    <p:sldId id="345" r:id="rId31"/>
    <p:sldId id="313" r:id="rId32"/>
    <p:sldId id="346" r:id="rId33"/>
    <p:sldId id="361" r:id="rId34"/>
    <p:sldId id="368" r:id="rId35"/>
    <p:sldId id="382" r:id="rId36"/>
    <p:sldId id="384" r:id="rId37"/>
    <p:sldId id="385" r:id="rId3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EAEA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39" autoAdjust="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02280B-D462-4C3C-96F7-81A59FE4AD8C}" type="datetimeFigureOut">
              <a:rPr lang="ru-RU"/>
              <a:pPr>
                <a:defRPr/>
              </a:pPr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3FDECF-3BAD-4144-9118-B2E32FC7BB8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410313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CF4369-E7DC-4B9D-B1FE-56322D939733}" type="datetimeFigureOut">
              <a:rPr lang="ru-RU"/>
              <a:pPr>
                <a:defRPr/>
              </a:pPr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461823-5E08-4C1C-AC3F-547AD202804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41919648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9F1D43-9200-4519-8973-2CA161F43555}" type="datetimeFigureOut">
              <a:rPr lang="ru-RU"/>
              <a:pPr>
                <a:defRPr/>
              </a:pPr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2AD68C-14BF-4EBD-8D31-89385053B7D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93890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B20455-1D8A-4532-8778-A1084EF71597}" type="datetimeFigureOut">
              <a:rPr lang="ru-RU"/>
              <a:pPr>
                <a:defRPr/>
              </a:pPr>
              <a:t>19.01.2017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088C8E-5B55-4D77-AC91-B5C7402EED7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601741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376F4F-DE20-40BF-9E18-D445F1535498}" type="datetimeFigureOut">
              <a:rPr lang="ru-RU"/>
              <a:pPr>
                <a:defRPr/>
              </a:pPr>
              <a:t>19.01.2017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1E362D-5586-451C-A7D2-284BDA96D25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778773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9E4283-8495-434F-BD60-7865BF9F2DF8}" type="datetimeFigureOut">
              <a:rPr lang="ru-RU"/>
              <a:pPr>
                <a:defRPr/>
              </a:pPr>
              <a:t>19.01.2017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8077EF-42E3-4531-9AC2-EFF5B60AC2A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716316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70E2CD-C926-404E-9E72-CE0CB1423FA6}" type="datetimeFigureOut">
              <a:rPr lang="ru-RU"/>
              <a:pPr>
                <a:defRPr/>
              </a:pPr>
              <a:t>19.01.2017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BAB750-E0AD-4754-A8A9-8DF07920CA9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903906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0E5973-883B-4939-A23C-B5F5B1DA3BAB}" type="datetimeFigureOut">
              <a:rPr lang="ru-RU"/>
              <a:pPr>
                <a:defRPr/>
              </a:pPr>
              <a:t>19.01.2017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6E7C7B-59F7-4544-A90B-BF4364315DB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4097452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881CDA-5820-458F-9F4B-543ACCE0DFA5}" type="datetimeFigureOut">
              <a:rPr lang="ru-RU"/>
              <a:pPr>
                <a:defRPr/>
              </a:pPr>
              <a:t>19.01.2017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6C0600-6CDF-4205-A6C8-B285B71D7F3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941241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4949EB-DE2F-44E7-84A1-D5979BD7A81B}" type="datetimeFigureOut">
              <a:rPr lang="ru-RU"/>
              <a:pPr>
                <a:defRPr/>
              </a:pPr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1E0EE4-2143-4EE1-9B73-0C1D614296A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4192064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26956D-A10B-41BE-9624-0DA40FF2C34E}" type="datetimeFigureOut">
              <a:rPr lang="ru-RU"/>
              <a:pPr>
                <a:defRPr/>
              </a:pPr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B75012-F748-4ECD-9906-9D086AD5038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958826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6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F4C684B6-9225-462A-94B9-56938AFFDB3D}" type="datetimeFigureOut">
              <a:rPr lang="ru-RU"/>
              <a:pPr>
                <a:defRPr/>
              </a:pPr>
              <a:t>19.01.2017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1BAA37E2-D0F8-474A-95DF-B296B5B5F7CA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F:\&#1051;&#1080;&#1089;&#1082;&#1080;%20&#1074;%20&#1075;&#1086;&#1076;&#1099;%20&#1074;&#1086;&#1081;&#1085;&#1099;\091%20&#1052;&#1072;&#1088;&#1082;%20&#1041;&#1077;&#1088;&#1085;&#1077;&#1089;%20-%20&#1046;&#1091;&#1088;&#1072;&#1074;&#1083;&#1080;.mp3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&#1053;&#1072;&#1090;&#1091;&#1089;&#1080;&#1095;&#1082;&#1072;\Desktop\&#1060;&#1086;&#1085;%20&#8211;%20&#1076;&#1083;&#1103;%20&#1089;&#1090;&#1080;&#1093;&#1086;&#1074;%20(www.petamusic.ru).mp3" TargetMode="Externa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&#1053;&#1072;&#1090;&#1091;&#1089;&#1080;&#1095;&#1082;&#1072;\Desktop\Neizvesten_-_Fon_na_voennyj_(xMusic.me).mp3" TargetMode="Externa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&#1053;&#1072;&#1090;&#1091;&#1089;&#1080;&#1095;&#1082;&#1072;\Desktop\&#1052;&#1091;&#1083;&#1100;&#1090;&#1080;&#1050;&#1077;&#1081;&#1089;%20-%20&#1054;%20&#1090;&#1086;&#1081;%20&#1074;&#1077;&#1089;&#1085;&#1077;%20(minus).mp3" TargetMode="Externa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&#1053;&#1072;&#1090;&#1091;&#1089;&#1080;&#1095;&#1082;&#1072;\Desktop\Neizvesten_-_Fon_na_voennyj_(xMusic.me).mp3" TargetMode="External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&#1053;&#1072;&#1090;&#1091;&#1089;&#1080;&#1095;&#1082;&#1072;\Desktop\Minuta_molchaniya_-_9_maya_(xMusic.me).mp3" TargetMode="External"/><Relationship Id="rId4" Type="http://schemas.openxmlformats.org/officeDocument/2006/relationships/image" Target="../media/image5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Users\&#1053;&#1072;&#1090;&#1091;&#1089;&#1080;&#1095;&#1082;&#1072;\Desktop\&#1044;&#1077;&#1090;&#1080;_&#1079;&#1077;&#1084;&#1083;&#1080;_-_&#1052;&#1080;&#1088;_&#1073;&#1077;&#1079;_&#1074;&#1086;&#1081;&#1085;&#1099;_(-).mp3" TargetMode="External"/><Relationship Id="rId4" Type="http://schemas.openxmlformats.org/officeDocument/2006/relationships/image" Target="../media/image5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https://im2-tub-ru.yandex.net/i?id=9b1964420acbe12886e932d9bb7027e8-l&amp;n=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60648"/>
            <a:ext cx="8712968" cy="6336704"/>
          </a:xfrm>
          <a:prstGeom prst="rect">
            <a:avLst/>
          </a:prstGeom>
          <a:noFill/>
        </p:spPr>
      </p:pic>
      <p:pic>
        <p:nvPicPr>
          <p:cNvPr id="4" name="091 Марк Бернес - Журавли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460432" y="594928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972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  <a:alpha val="6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WordArt 2"/>
          <p:cNvSpPr>
            <a:spLocks noChangeArrowheads="1" noChangeShapeType="1" noTextEdit="1"/>
          </p:cNvSpPr>
          <p:nvPr/>
        </p:nvSpPr>
        <p:spPr bwMode="auto">
          <a:xfrm>
            <a:off x="107504" y="0"/>
            <a:ext cx="8928992" cy="6165304"/>
          </a:xfrm>
          <a:prstGeom prst="rect">
            <a:avLst/>
          </a:prstGeom>
        </p:spPr>
        <p:txBody>
          <a:bodyPr wrap="none" fromWordArt="1">
            <a:prstTxWarp prst="textInflateTop">
              <a:avLst>
                <a:gd name="adj" fmla="val 31917"/>
              </a:avLst>
            </a:prstTxWarp>
          </a:bodyPr>
          <a:lstStyle/>
          <a:p>
            <a:pPr algn="ctr"/>
            <a:r>
              <a:rPr lang="ru-RU" sz="3600" i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C0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 panose="020B0A04020102020204" pitchFamily="34" charset="0"/>
              </a:rPr>
              <a:t>74</a:t>
            </a:r>
            <a:r>
              <a:rPr lang="ru-RU" sz="3600" i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 panose="020B0A04020102020204" pitchFamily="34" charset="0"/>
              </a:rPr>
              <a:t> года освобождения </a:t>
            </a:r>
          </a:p>
          <a:p>
            <a:pPr algn="ctr"/>
            <a:endParaRPr lang="ru-RU" sz="3600" i="1" kern="10" dirty="0" smtClean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algn="ctr" rotWithShape="0">
                  <a:srgbClr val="808080">
                    <a:alpha val="79999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ru-RU" sz="3600" i="1" kern="1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 panose="020B0A04020102020204" pitchFamily="34" charset="0"/>
              </a:rPr>
              <a:t>Лискинского</a:t>
            </a:r>
            <a:r>
              <a:rPr lang="ru-RU" sz="3600" i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 panose="020B0A04020102020204" pitchFamily="34" charset="0"/>
              </a:rPr>
              <a:t> района</a:t>
            </a:r>
          </a:p>
          <a:p>
            <a:pPr algn="ctr"/>
            <a:r>
              <a:rPr lang="ru-RU" sz="3600" i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 panose="020B0A04020102020204" pitchFamily="34" charset="0"/>
              </a:rPr>
              <a:t>о</a:t>
            </a:r>
            <a:r>
              <a:rPr lang="ru-RU" sz="3600" i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 panose="020B0A04020102020204" pitchFamily="34" charset="0"/>
              </a:rPr>
              <a:t>т немецко-фашистских </a:t>
            </a:r>
          </a:p>
          <a:p>
            <a:pPr algn="ctr"/>
            <a:r>
              <a:rPr lang="ru-RU" sz="3600" i="1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 panose="020B0A04020102020204" pitchFamily="34" charset="0"/>
              </a:rPr>
              <a:t>захватчиков</a:t>
            </a:r>
            <a:endParaRPr lang="ru-RU" sz="3600" i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algn="ctr" rotWithShape="0">
                  <a:srgbClr val="808080">
                    <a:alpha val="79999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 descr="http://www.ostrogozhsk.ru/news/admin/data/upimages/ostrosn_fil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20688"/>
            <a:ext cx="4176464" cy="564222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https://fs00.infourok.ru/images/doc/195/222558/img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620688"/>
            <a:ext cx="4312609" cy="564222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voyna_01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bg2">
                <a:lumMod val="75000"/>
              </a:schemeClr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3" name="Фон – для стихов (www.petamusic.ru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388424" y="623731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945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Рисунок 1" descr="Image0059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8355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Рисунок 2" descr="Image0058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3713" y="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WordArt 2"/>
          <p:cNvSpPr>
            <a:spLocks noChangeArrowheads="1" noChangeShapeType="1" noTextEdit="1"/>
          </p:cNvSpPr>
          <p:nvPr/>
        </p:nvSpPr>
        <p:spPr bwMode="auto">
          <a:xfrm>
            <a:off x="428625" y="214313"/>
            <a:ext cx="8286750" cy="1143000"/>
          </a:xfrm>
          <a:prstGeom prst="rect">
            <a:avLst/>
          </a:prstGeom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CurveDown">
              <a:avLst>
                <a:gd name="adj" fmla="val 43477"/>
              </a:avLst>
            </a:prstTxWarp>
          </a:bodyPr>
          <a:lstStyle/>
          <a:p>
            <a:pPr algn="ctr"/>
            <a:r>
              <a:rPr lang="ru-RU" sz="3600" kern="10" spc="720">
                <a:solidFill>
                  <a:srgbClr val="FF0000"/>
                </a:solidFill>
                <a:effectLst>
                  <a:outerShdw dist="45791" dir="3378596" algn="ctr" rotWithShape="0">
                    <a:srgbClr val="4D4D4D">
                      <a:alpha val="79999"/>
                    </a:srgbClr>
                  </a:outerShdw>
                </a:effectLst>
                <a:latin typeface="Arial Black" panose="020B0A04020102020204" pitchFamily="34" charset="0"/>
              </a:rPr>
              <a:t>Все для фронта, все для Победы</a:t>
            </a:r>
          </a:p>
        </p:txBody>
      </p:sp>
      <p:pic>
        <p:nvPicPr>
          <p:cNvPr id="5" name="Neizvesten_-_Fon_na_voennyj_(xMusic.me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8991600" y="630932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35730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614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Рисунок 1" descr="lisk_ef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МультиКейс - О той весне (minus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532440" y="6165304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1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Рисунок 2" descr="2007110805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Рисунок 1" descr="Image000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428728" y="357166"/>
            <a:ext cx="5929354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 Black" pitchFamily="34" charset="0"/>
              </a:rPr>
              <a:t>Станция Лиски</a:t>
            </a: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 descr="Image019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WordArt 3"/>
          <p:cNvSpPr>
            <a:spLocks noChangeArrowheads="1" noChangeShapeType="1" noTextEdit="1"/>
          </p:cNvSpPr>
          <p:nvPr/>
        </p:nvSpPr>
        <p:spPr bwMode="auto">
          <a:xfrm>
            <a:off x="0" y="0"/>
            <a:ext cx="9144000" cy="1857375"/>
          </a:xfrm>
          <a:prstGeom prst="rect">
            <a:avLst/>
          </a:prstGeom>
        </p:spPr>
        <p:txBody>
          <a:bodyPr wrap="none" fromWordArt="1">
            <a:prstTxWarp prst="textCurveDown">
              <a:avLst>
                <a:gd name="adj" fmla="val 43477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latin typeface="Arial Black" panose="020B0A04020102020204" pitchFamily="34" charset="0"/>
              </a:rPr>
              <a:t>Железнодорожный мост через реку Дон</a:t>
            </a: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Рисунок 3" descr="12972_1231836005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0" y="0"/>
            <a:ext cx="9143999" cy="13234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4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 charset="0"/>
              </a:rPr>
              <a:t>Паромная переправа</a:t>
            </a:r>
          </a:p>
          <a:p>
            <a:pPr algn="ctr">
              <a:defRPr/>
            </a:pPr>
            <a:r>
              <a:rPr lang="ru-RU" sz="40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0000"/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 charset="0"/>
              </a:rPr>
              <a:t>через реку Дон</a:t>
            </a: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Image000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952355" y="0"/>
            <a:ext cx="7239290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400" b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Arial" charset="0"/>
              </a:rPr>
              <a:t>5 - 6 июля 1942 года </a:t>
            </a: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 descr="Image001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29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Text Box 5"/>
          <p:cNvSpPr txBox="1">
            <a:spLocks noChangeArrowheads="1"/>
          </p:cNvSpPr>
          <p:nvPr/>
        </p:nvSpPr>
        <p:spPr bwMode="auto">
          <a:xfrm>
            <a:off x="6877050" y="6237288"/>
            <a:ext cx="15113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altLang="ru-RU" b="1"/>
              <a:t>Колыбелка  </a:t>
            </a:r>
            <a:r>
              <a:rPr lang="ru-RU" altLang="ru-RU"/>
              <a:t>            </a:t>
            </a:r>
          </a:p>
        </p:txBody>
      </p:sp>
      <p:sp>
        <p:nvSpPr>
          <p:cNvPr id="14340" name="Text Box 6"/>
          <p:cNvSpPr txBox="1">
            <a:spLocks noChangeArrowheads="1"/>
          </p:cNvSpPr>
          <p:nvPr/>
        </p:nvSpPr>
        <p:spPr bwMode="auto">
          <a:xfrm>
            <a:off x="4911725" y="6021388"/>
            <a:ext cx="15176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b="1"/>
              <a:t>Петровское</a:t>
            </a:r>
          </a:p>
        </p:txBody>
      </p:sp>
      <p:sp>
        <p:nvSpPr>
          <p:cNvPr id="14341" name="Text Box 7"/>
          <p:cNvSpPr txBox="1">
            <a:spLocks noChangeArrowheads="1"/>
          </p:cNvSpPr>
          <p:nvPr/>
        </p:nvSpPr>
        <p:spPr bwMode="auto">
          <a:xfrm>
            <a:off x="5559425" y="4724400"/>
            <a:ext cx="946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b="1"/>
              <a:t>Щучье</a:t>
            </a:r>
          </a:p>
        </p:txBody>
      </p:sp>
      <p:sp>
        <p:nvSpPr>
          <p:cNvPr id="14342" name="Text Box 8"/>
          <p:cNvSpPr txBox="1">
            <a:spLocks noChangeArrowheads="1"/>
          </p:cNvSpPr>
          <p:nvPr/>
        </p:nvSpPr>
        <p:spPr bwMode="auto">
          <a:xfrm>
            <a:off x="2824163" y="5465763"/>
            <a:ext cx="128428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b="1"/>
              <a:t>Ковалёво</a:t>
            </a:r>
          </a:p>
        </p:txBody>
      </p:sp>
      <p:sp>
        <p:nvSpPr>
          <p:cNvPr id="14343" name="Text Box 9"/>
          <p:cNvSpPr txBox="1">
            <a:spLocks noChangeArrowheads="1"/>
          </p:cNvSpPr>
          <p:nvPr/>
        </p:nvSpPr>
        <p:spPr bwMode="auto">
          <a:xfrm>
            <a:off x="4264025" y="5516563"/>
            <a:ext cx="16621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b="1"/>
              <a:t>Коломыцево</a:t>
            </a:r>
          </a:p>
        </p:txBody>
      </p:sp>
      <p:sp>
        <p:nvSpPr>
          <p:cNvPr id="14344" name="Text Box 10"/>
          <p:cNvSpPr txBox="1">
            <a:spLocks noChangeArrowheads="1"/>
          </p:cNvSpPr>
          <p:nvPr/>
        </p:nvSpPr>
        <p:spPr bwMode="auto">
          <a:xfrm>
            <a:off x="4119563" y="4529138"/>
            <a:ext cx="12922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b="1"/>
              <a:t>Залужное</a:t>
            </a:r>
          </a:p>
        </p:txBody>
      </p:sp>
      <p:sp>
        <p:nvSpPr>
          <p:cNvPr id="14345" name="Text Box 11"/>
          <p:cNvSpPr txBox="1">
            <a:spLocks noChangeArrowheads="1"/>
          </p:cNvSpPr>
          <p:nvPr/>
        </p:nvSpPr>
        <p:spPr bwMode="auto">
          <a:xfrm>
            <a:off x="3327400" y="4529138"/>
            <a:ext cx="8683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b="1"/>
              <a:t>Лиски</a:t>
            </a:r>
          </a:p>
        </p:txBody>
      </p:sp>
      <p:sp>
        <p:nvSpPr>
          <p:cNvPr id="14346" name="Text Box 12"/>
          <p:cNvSpPr txBox="1">
            <a:spLocks noChangeArrowheads="1"/>
          </p:cNvSpPr>
          <p:nvPr/>
        </p:nvSpPr>
        <p:spPr bwMode="auto">
          <a:xfrm>
            <a:off x="3563938" y="5897563"/>
            <a:ext cx="14097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b="1"/>
              <a:t>Попасное</a:t>
            </a:r>
          </a:p>
        </p:txBody>
      </p:sp>
      <p:sp>
        <p:nvSpPr>
          <p:cNvPr id="14347" name="Text Box 13"/>
          <p:cNvSpPr txBox="1">
            <a:spLocks noChangeArrowheads="1"/>
          </p:cNvSpPr>
          <p:nvPr/>
        </p:nvSpPr>
        <p:spPr bwMode="auto">
          <a:xfrm>
            <a:off x="0" y="1720850"/>
            <a:ext cx="197961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b="1"/>
              <a:t>Селявное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929188" y="142875"/>
            <a:ext cx="4214812" cy="4000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endParaRPr lang="ru-RU" sz="2000" b="1" dirty="0">
              <a:solidFill>
                <a:schemeClr val="tx2">
                  <a:lumMod val="75000"/>
                </a:schemeClr>
              </a:solidFill>
              <a:latin typeface="Arial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-222197" y="0"/>
            <a:ext cx="9588395" cy="70788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4000" b="1" dirty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charset="0"/>
              </a:rPr>
              <a:t>В оккупации  крупные села</a:t>
            </a: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  <a:alpha val="6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perevodika.ru/upload/iblock/890/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4824536" cy="3960440"/>
          </a:xfrm>
          <a:prstGeom prst="rect">
            <a:avLst/>
          </a:prstGeom>
          <a:noFill/>
        </p:spPr>
      </p:pic>
      <p:pic>
        <p:nvPicPr>
          <p:cNvPr id="1028" name="Picture 4" descr="https://im2-tub-ru.yandex.net/i?id=f686f4f4c7308c1da24f1d810eaf99c1&amp;n=33&amp;h=215&amp;w=3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1840" y="2708920"/>
            <a:ext cx="5798075" cy="39200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8" name="Picture 6" descr="Image00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8" y="1428736"/>
            <a:ext cx="3219450" cy="45180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accent1">
                <a:lumMod val="60000"/>
                <a:lumOff val="40000"/>
              </a:schemeClr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38919" name="Picture 7" descr="Image000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7554" y="4076613"/>
            <a:ext cx="3929090" cy="2781387"/>
          </a:xfrm>
          <a:prstGeom prst="rect">
            <a:avLst/>
          </a:prstGeom>
          <a:ln w="190500" cap="sq">
            <a:solidFill>
              <a:schemeClr val="accent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8920" name="Picture 8" descr="Image002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1214421"/>
            <a:ext cx="3071834" cy="42219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0485" name="WordArt 6"/>
          <p:cNvSpPr>
            <a:spLocks noChangeArrowheads="1" noChangeShapeType="1" noTextEdit="1"/>
          </p:cNvSpPr>
          <p:nvPr/>
        </p:nvSpPr>
        <p:spPr bwMode="auto">
          <a:xfrm>
            <a:off x="1085850" y="285750"/>
            <a:ext cx="6486525" cy="1000125"/>
          </a:xfrm>
          <a:prstGeom prst="rect">
            <a:avLst/>
          </a:prstGeom>
        </p:spPr>
        <p:txBody>
          <a:bodyPr wrap="none" fromWordArt="1">
            <a:prstTxWarp prst="textDeflateTop">
              <a:avLst>
                <a:gd name="adj" fmla="val 46875"/>
              </a:avLst>
            </a:prstTxWarp>
          </a:bodyPr>
          <a:lstStyle/>
          <a:p>
            <a:pPr algn="ctr"/>
            <a:r>
              <a:rPr lang="ru-RU" sz="3600" kern="10">
                <a:ln w="12700">
                  <a:solidFill>
                    <a:srgbClr val="3333CC"/>
                  </a:solidFill>
                  <a:round/>
                  <a:headEnd/>
                  <a:tailEnd/>
                </a:ln>
                <a:solidFill>
                  <a:srgbClr val="92D050"/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 panose="020B0A04020102020204" pitchFamily="34" charset="0"/>
              </a:rPr>
              <a:t>Лилия Федодеева</a:t>
            </a: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 Box 8"/>
          <p:cNvSpPr txBox="1">
            <a:spLocks noChangeArrowheads="1"/>
          </p:cNvSpPr>
          <p:nvPr/>
        </p:nvSpPr>
        <p:spPr bwMode="auto">
          <a:xfrm>
            <a:off x="5651500" y="5157788"/>
            <a:ext cx="374491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/>
              <a:t>    </a:t>
            </a:r>
            <a:endParaRPr lang="ru-RU" altLang="ru-RU" b="1"/>
          </a:p>
        </p:txBody>
      </p:sp>
      <p:sp>
        <p:nvSpPr>
          <p:cNvPr id="21507" name="Text Box 9"/>
          <p:cNvSpPr txBox="1">
            <a:spLocks noChangeArrowheads="1"/>
          </p:cNvSpPr>
          <p:nvPr/>
        </p:nvSpPr>
        <p:spPr bwMode="auto">
          <a:xfrm>
            <a:off x="3143250" y="357188"/>
            <a:ext cx="5786438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800" b="1">
                <a:solidFill>
                  <a:srgbClr val="00B050"/>
                </a:solidFill>
              </a:rPr>
              <a:t>14 раз ходила в разведку,</a:t>
            </a:r>
          </a:p>
          <a:p>
            <a:pPr algn="ctr" eaLnBrk="1" hangingPunct="1"/>
            <a:r>
              <a:rPr lang="ru-RU" altLang="ru-RU" sz="2800" b="1">
                <a:solidFill>
                  <a:srgbClr val="00B050"/>
                </a:solidFill>
              </a:rPr>
              <a:t>     28 раз переплывала Дон</a:t>
            </a:r>
          </a:p>
        </p:txBody>
      </p:sp>
      <p:pic>
        <p:nvPicPr>
          <p:cNvPr id="21508" name="Picture 11" descr="Image000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52600"/>
            <a:ext cx="91440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5484" name="Picture 12" descr="Image00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675934" cy="414338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510" name="Text Box 13"/>
          <p:cNvSpPr txBox="1">
            <a:spLocks noChangeArrowheads="1"/>
          </p:cNvSpPr>
          <p:nvPr/>
        </p:nvSpPr>
        <p:spPr bwMode="auto">
          <a:xfrm>
            <a:off x="6659563" y="4724400"/>
            <a:ext cx="26654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2400" b="1"/>
              <a:t>Петропавловка</a:t>
            </a:r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Image002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357166"/>
            <a:ext cx="4649025" cy="585791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2531" name="WordArt 2"/>
          <p:cNvSpPr>
            <a:spLocks noChangeArrowheads="1" noChangeShapeType="1" noTextEdit="1"/>
          </p:cNvSpPr>
          <p:nvPr/>
        </p:nvSpPr>
        <p:spPr bwMode="auto">
          <a:xfrm>
            <a:off x="1076325" y="214313"/>
            <a:ext cx="6638925" cy="1928812"/>
          </a:xfrm>
          <a:prstGeom prst="rect">
            <a:avLst/>
          </a:prstGeom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InflateBottom">
              <a:avLst>
                <a:gd name="adj" fmla="val 68083"/>
              </a:avLst>
            </a:prstTxWarp>
          </a:bodyPr>
          <a:lstStyle/>
          <a:p>
            <a:pPr algn="ctr"/>
            <a:r>
              <a:rPr lang="ru-RU" sz="3600" kern="10" spc="720">
                <a:solidFill>
                  <a:srgbClr val="C00000"/>
                </a:solidFill>
                <a:effectLst>
                  <a:outerShdw dist="45791" dir="3378596" algn="ctr" rotWithShape="0">
                    <a:srgbClr val="4D4D4D">
                      <a:alpha val="79999"/>
                    </a:srgbClr>
                  </a:outerShdw>
                </a:effectLst>
                <a:latin typeface="Arial Black" panose="020B0A04020102020204" pitchFamily="34" charset="0"/>
              </a:rPr>
              <a:t>9 августа 1942 года</a:t>
            </a:r>
          </a:p>
        </p:txBody>
      </p:sp>
      <p:sp>
        <p:nvSpPr>
          <p:cNvPr id="22532" name="Прямоугольник 3"/>
          <p:cNvSpPr>
            <a:spLocks noChangeArrowheads="1"/>
          </p:cNvSpPr>
          <p:nvPr/>
        </p:nvSpPr>
        <p:spPr bwMode="auto">
          <a:xfrm>
            <a:off x="1143000" y="6215063"/>
            <a:ext cx="70723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b="1">
                <a:solidFill>
                  <a:srgbClr val="C00000"/>
                </a:solidFill>
              </a:rPr>
              <a:t>Место гибели Л. Федодеевой</a:t>
            </a: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OPatWar848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214290"/>
            <a:ext cx="3604761" cy="621510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bg1">
                <a:lumMod val="75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3555" name="Rectangle 1"/>
          <p:cNvSpPr>
            <a:spLocks noChangeArrowheads="1"/>
          </p:cNvSpPr>
          <p:nvPr/>
        </p:nvSpPr>
        <p:spPr bwMode="auto">
          <a:xfrm rot="10800000" flipV="1">
            <a:off x="3929063" y="3579813"/>
            <a:ext cx="5000625" cy="267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2400" b="1">
                <a:solidFill>
                  <a:srgbClr val="002060"/>
                </a:solidFill>
                <a:cs typeface="Times New Roman" panose="02020603050405020304" pitchFamily="18" charset="0"/>
              </a:rPr>
              <a:t>Указом Президиума Верховного Совета СССР</a:t>
            </a:r>
          </a:p>
          <a:p>
            <a:pPr algn="ctr"/>
            <a:r>
              <a:rPr lang="ru-RU" altLang="ru-RU" sz="2400" b="1">
                <a:solidFill>
                  <a:srgbClr val="002060"/>
                </a:solidFill>
                <a:cs typeface="Times New Roman" panose="02020603050405020304" pitchFamily="18" charset="0"/>
              </a:rPr>
              <a:t> от 10 мая 1965 года </a:t>
            </a:r>
          </a:p>
          <a:p>
            <a:pPr algn="ctr"/>
            <a:r>
              <a:rPr lang="ru-RU" altLang="ru-RU" sz="2400" b="1">
                <a:solidFill>
                  <a:srgbClr val="002060"/>
                </a:solidFill>
                <a:cs typeface="Times New Roman" panose="02020603050405020304" pitchFamily="18" charset="0"/>
              </a:rPr>
              <a:t>Лилия Алексеевна Федодеева </a:t>
            </a:r>
          </a:p>
          <a:p>
            <a:pPr algn="ctr"/>
            <a:r>
              <a:rPr lang="ru-RU" altLang="ru-RU" sz="2400" b="1">
                <a:solidFill>
                  <a:srgbClr val="002060"/>
                </a:solidFill>
                <a:cs typeface="Times New Roman" panose="02020603050405020304" pitchFamily="18" charset="0"/>
              </a:rPr>
              <a:t>посмертно награждена </a:t>
            </a:r>
          </a:p>
          <a:p>
            <a:pPr algn="ctr"/>
            <a:r>
              <a:rPr lang="ru-RU" altLang="ru-RU" sz="2400" b="1">
                <a:solidFill>
                  <a:srgbClr val="002060"/>
                </a:solidFill>
                <a:cs typeface="Times New Roman" panose="02020603050405020304" pitchFamily="18" charset="0"/>
              </a:rPr>
              <a:t>орденом Отечественной войны </a:t>
            </a:r>
          </a:p>
          <a:p>
            <a:pPr algn="ctr"/>
            <a:r>
              <a:rPr lang="en-US" altLang="ru-RU" sz="2400" b="1">
                <a:solidFill>
                  <a:srgbClr val="002060"/>
                </a:solidFill>
                <a:cs typeface="Times New Roman" panose="02020603050405020304" pitchFamily="18" charset="0"/>
              </a:rPr>
              <a:t>II</a:t>
            </a:r>
            <a:r>
              <a:rPr lang="ru-RU" altLang="ru-RU" sz="2400" b="1">
                <a:solidFill>
                  <a:srgbClr val="002060"/>
                </a:solidFill>
                <a:cs typeface="Times New Roman" panose="02020603050405020304" pitchFamily="18" charset="0"/>
              </a:rPr>
              <a:t> степени. </a:t>
            </a:r>
            <a:endParaRPr lang="ru-RU" altLang="ru-RU" sz="2400" b="1">
              <a:solidFill>
                <a:srgbClr val="002060"/>
              </a:solidFill>
            </a:endParaRPr>
          </a:p>
        </p:txBody>
      </p:sp>
      <p:pic>
        <p:nvPicPr>
          <p:cNvPr id="4" name="Picture 8" descr="Image002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0826" y="214290"/>
            <a:ext cx="2428860" cy="333827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6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S730369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8" y="1285875"/>
            <a:ext cx="6467475" cy="528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2" name="Picture 4" descr="S730369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1244806"/>
            <a:ext cx="8059413" cy="5613194"/>
          </a:xfrm>
          <a:prstGeom prst="rect">
            <a:avLst/>
          </a:prstGeom>
          <a:ln w="190500" cap="sq">
            <a:solidFill>
              <a:schemeClr val="accent6">
                <a:lumMod val="9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7893" name="WordArt 5"/>
          <p:cNvSpPr>
            <a:spLocks noChangeArrowheads="1" noChangeShapeType="1" noTextEdit="1"/>
          </p:cNvSpPr>
          <p:nvPr/>
        </p:nvSpPr>
        <p:spPr bwMode="auto">
          <a:xfrm>
            <a:off x="1000125" y="0"/>
            <a:ext cx="7072313" cy="1571625"/>
          </a:xfrm>
          <a:prstGeom prst="rect">
            <a:avLst/>
          </a:prstGeom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Wave1">
              <a:avLst>
                <a:gd name="adj1" fmla="val 13005"/>
                <a:gd name="adj2" fmla="val -301"/>
              </a:avLst>
            </a:prstTxWarp>
          </a:bodyPr>
          <a:lstStyle/>
          <a:p>
            <a:pPr algn="ctr"/>
            <a:r>
              <a:rPr lang="ru-RU" sz="3600" b="1" kern="10">
                <a:solidFill>
                  <a:srgbClr val="C00000"/>
                </a:soli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Улица Лилии Федодеевой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7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age001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785813" y="0"/>
            <a:ext cx="7286625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endParaRPr lang="ru-RU" sz="40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chemeClr val="accent5">
                  <a:lumMod val="20000"/>
                  <a:lumOff val="80000"/>
                </a:schemeClr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26628" name="WordArt 2"/>
          <p:cNvSpPr>
            <a:spLocks noChangeArrowheads="1" noChangeShapeType="1" noTextEdit="1"/>
          </p:cNvSpPr>
          <p:nvPr/>
        </p:nvSpPr>
        <p:spPr bwMode="auto">
          <a:xfrm>
            <a:off x="214313" y="0"/>
            <a:ext cx="8929687" cy="3781425"/>
          </a:xfrm>
          <a:prstGeom prst="rect">
            <a:avLst/>
          </a:prstGeom>
        </p:spPr>
        <p:txBody>
          <a:bodyPr wrap="none" fromWordArt="1">
            <a:prstTxWarp prst="textDeflateInflate">
              <a:avLst>
                <a:gd name="adj" fmla="val 28028"/>
              </a:avLst>
            </a:prstTxWarp>
          </a:bodyPr>
          <a:lstStyle/>
          <a:p>
            <a:pPr algn="ctr"/>
            <a:r>
              <a:rPr lang="ru-RU" sz="3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 panose="020B0A04020102020204" pitchFamily="34" charset="0"/>
              </a:rPr>
              <a:t>Речной порт</a:t>
            </a:r>
          </a:p>
          <a:p>
            <a:pPr algn="ctr"/>
            <a:r>
              <a:rPr lang="ru-RU" sz="3600" i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 Black" panose="020B0A04020102020204" pitchFamily="34" charset="0"/>
              </a:rPr>
              <a:t> в годы войны</a:t>
            </a:r>
          </a:p>
        </p:txBody>
      </p:sp>
      <p:pic>
        <p:nvPicPr>
          <p:cNvPr id="5" name="Neizvesten_-_Fon_na_voennyj_(xMusic.me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532440" y="623731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730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Рисунок 1" descr="canalul_dunare_marea_neagra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Прямоугольник 3"/>
          <p:cNvSpPr>
            <a:spLocks noChangeArrowheads="1"/>
          </p:cNvSpPr>
          <p:nvPr/>
        </p:nvSpPr>
        <p:spPr bwMode="auto">
          <a:xfrm rot="10800000" flipV="1">
            <a:off x="500063" y="3970338"/>
            <a:ext cx="3929062" cy="2246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/>
              <a:t>. </a:t>
            </a:r>
            <a:r>
              <a:rPr lang="ru-RU" altLang="ru-RU" sz="2800">
                <a:solidFill>
                  <a:srgbClr val="FFFF00"/>
                </a:solidFill>
              </a:rPr>
              <a:t>На плавсредствах подвозился хлеб, фураж, сено и другие грузы для воинских частей. </a:t>
            </a:r>
          </a:p>
        </p:txBody>
      </p:sp>
      <p:pic>
        <p:nvPicPr>
          <p:cNvPr id="4" name="Рисунок 3" descr="f5defa7ff23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00886" y="0"/>
            <a:ext cx="9244886" cy="6858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27-2009041012193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Рисунок 1" descr="c8a77d815c69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1625" y="1214438"/>
            <a:ext cx="5653088" cy="405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Рисунок 3" descr="1470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" y="1071563"/>
            <a:ext cx="8778874" cy="54186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photo-9519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14290"/>
            <a:ext cx="9144000" cy="64294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3" descr="wolga_don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714355"/>
            <a:ext cx="8786874" cy="564360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Dnepr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" y="0"/>
            <a:ext cx="9144000" cy="6858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1">
                <a:lumMod val="5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Изображение 079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pic>
        <p:nvPicPr>
          <p:cNvPr id="84995" name="Picture 3" descr="Изображение 07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067175" cy="305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https://fs00.infourok.ru/images/doc/195/222558/img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8417065" cy="61926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  <a:alpha val="6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Козлов Пётр Алексеевич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332656"/>
            <a:ext cx="2376264" cy="3312368"/>
          </a:xfrm>
          <a:prstGeom prst="rect">
            <a:avLst/>
          </a:prstGeom>
          <a:noFill/>
        </p:spPr>
      </p:pic>
      <p:pic>
        <p:nvPicPr>
          <p:cNvPr id="66564" name="Picture 4" descr="Мемориальная табличк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717032"/>
            <a:ext cx="4320480" cy="2943225"/>
          </a:xfrm>
          <a:prstGeom prst="rect">
            <a:avLst/>
          </a:prstGeom>
          <a:noFill/>
        </p:spPr>
      </p:pic>
      <p:pic>
        <p:nvPicPr>
          <p:cNvPr id="66566" name="Picture 6" descr="Памятный камень 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4048" y="1700808"/>
            <a:ext cx="3884290" cy="495300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059832" y="404664"/>
            <a:ext cx="56166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002060"/>
                </a:solidFill>
                <a:latin typeface="Arial Black" pitchFamily="34" charset="0"/>
              </a:rPr>
              <a:t>Старший лейтенант - Пётр Козлов</a:t>
            </a:r>
            <a:endParaRPr lang="ru-RU" sz="3600" dirty="0">
              <a:solidFill>
                <a:srgbClr val="00206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714356"/>
            <a:ext cx="9068809" cy="61436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4035" name="WordArt 3"/>
          <p:cNvSpPr>
            <a:spLocks noChangeArrowheads="1" noChangeShapeType="1" noTextEdit="1"/>
          </p:cNvSpPr>
          <p:nvPr/>
        </p:nvSpPr>
        <p:spPr bwMode="auto">
          <a:xfrm>
            <a:off x="214313" y="214313"/>
            <a:ext cx="8715375" cy="785812"/>
          </a:xfrm>
          <a:prstGeom prst="rect">
            <a:avLst/>
          </a:prstGeom>
        </p:spPr>
        <p:txBody>
          <a:bodyPr wrap="none" fromWordArt="1">
            <a:prstTxWarp prst="textCurveDown">
              <a:avLst>
                <a:gd name="adj" fmla="val 43477"/>
              </a:avLst>
            </a:prstTxWarp>
          </a:bodyPr>
          <a:lstStyle/>
          <a:p>
            <a:pPr algn="ctr"/>
            <a:r>
              <a:rPr lang="ru-RU" sz="3600" kern="10">
                <a:ln w="9525">
                  <a:solidFill>
                    <a:srgbClr val="C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Девушки - зенитчицы охраняют  г.  Лиски</a:t>
            </a:r>
          </a:p>
        </p:txBody>
      </p:sp>
      <p:pic>
        <p:nvPicPr>
          <p:cNvPr id="7" name="Рисунок 6" descr="39113926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928670"/>
            <a:ext cx="9144000" cy="5929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7"/>
          <p:cNvSpPr txBox="1">
            <a:spLocks noChangeArrowheads="1"/>
          </p:cNvSpPr>
          <p:nvPr/>
        </p:nvSpPr>
        <p:spPr bwMode="auto">
          <a:xfrm>
            <a:off x="857250" y="3357563"/>
            <a:ext cx="7643813" cy="292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2000">
              <a:solidFill>
                <a:srgbClr val="000099"/>
              </a:solidFill>
            </a:endParaRPr>
          </a:p>
          <a:p>
            <a:pPr algn="ctr" eaLnBrk="1" hangingPunct="1"/>
            <a:r>
              <a:rPr lang="ru-RU" altLang="ru-RU" sz="4800">
                <a:solidFill>
                  <a:srgbClr val="C00000"/>
                </a:solidFill>
              </a:rPr>
              <a:t>6 мая 1995 г. </a:t>
            </a:r>
          </a:p>
          <a:p>
            <a:pPr algn="ctr" eaLnBrk="1" hangingPunct="1"/>
            <a:r>
              <a:rPr lang="ru-RU" altLang="ru-RU" sz="2400">
                <a:solidFill>
                  <a:srgbClr val="000099"/>
                </a:solidFill>
              </a:rPr>
              <a:t>сюда был  перезахоронен</a:t>
            </a:r>
          </a:p>
          <a:p>
            <a:pPr algn="ctr" eaLnBrk="1" hangingPunct="1"/>
            <a:r>
              <a:rPr lang="ru-RU" altLang="ru-RU" sz="2400">
                <a:solidFill>
                  <a:srgbClr val="000099"/>
                </a:solidFill>
              </a:rPr>
              <a:t>прах 4-х девушек-зенитчиц, погибших при защите </a:t>
            </a:r>
          </a:p>
          <a:p>
            <a:pPr algn="ctr" eaLnBrk="1" hangingPunct="1"/>
            <a:r>
              <a:rPr lang="ru-RU" altLang="ru-RU" sz="2400">
                <a:solidFill>
                  <a:srgbClr val="000099"/>
                </a:solidFill>
              </a:rPr>
              <a:t>Лискинского железнодорожного</a:t>
            </a:r>
          </a:p>
          <a:p>
            <a:pPr algn="ctr" eaLnBrk="1" hangingPunct="1"/>
            <a:r>
              <a:rPr lang="ru-RU" altLang="ru-RU" sz="2400">
                <a:solidFill>
                  <a:srgbClr val="000099"/>
                </a:solidFill>
              </a:rPr>
              <a:t>узла в 1942 г.</a:t>
            </a:r>
          </a:p>
          <a:p>
            <a:pPr algn="ctr" eaLnBrk="1" hangingPunct="1"/>
            <a:endParaRPr lang="ru-RU" altLang="ru-RU" sz="2000">
              <a:solidFill>
                <a:srgbClr val="000099"/>
              </a:solidFill>
            </a:endParaRPr>
          </a:p>
        </p:txBody>
      </p:sp>
      <p:pic>
        <p:nvPicPr>
          <p:cNvPr id="8" name="Picture 5" descr="Image003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85728"/>
            <a:ext cx="4786314" cy="3092823"/>
          </a:xfrm>
          <a:prstGeom prst="rect">
            <a:avLst/>
          </a:prstGeom>
          <a:ln>
            <a:noFill/>
          </a:ln>
          <a:effectLst>
            <a:glow rad="228600">
              <a:schemeClr val="accent6">
                <a:satMod val="175000"/>
                <a:alpha val="40000"/>
              </a:schemeClr>
            </a:glow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9" name="Picture 6" descr="Image00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04096" y="428604"/>
            <a:ext cx="4717640" cy="307183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accent6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S730367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9869" y="0"/>
            <a:ext cx="8854876" cy="664371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730437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2851"/>
            <a:ext cx="9144000" cy="67151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9155" name="Text Box 5"/>
          <p:cNvSpPr txBox="1">
            <a:spLocks noChangeArrowheads="1"/>
          </p:cNvSpPr>
          <p:nvPr/>
        </p:nvSpPr>
        <p:spPr bwMode="auto">
          <a:xfrm>
            <a:off x="1816100" y="280988"/>
            <a:ext cx="592455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3200">
              <a:solidFill>
                <a:srgbClr val="FF9900"/>
              </a:solidFill>
              <a:latin typeface="Arial Black" panose="020B0A04020102020204" pitchFamily="34" charset="0"/>
            </a:endParaRPr>
          </a:p>
        </p:txBody>
      </p:sp>
      <p:sp>
        <p:nvSpPr>
          <p:cNvPr id="49156" name="WordArt 6"/>
          <p:cNvSpPr>
            <a:spLocks noChangeArrowheads="1" noChangeShapeType="1" noTextEdit="1"/>
          </p:cNvSpPr>
          <p:nvPr/>
        </p:nvSpPr>
        <p:spPr bwMode="auto">
          <a:xfrm>
            <a:off x="0" y="214313"/>
            <a:ext cx="9144000" cy="785812"/>
          </a:xfrm>
          <a:prstGeom prst="rect">
            <a:avLst/>
          </a:prstGeom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48301"/>
              </a:avLst>
            </a:prstTxWarp>
          </a:bodyPr>
          <a:lstStyle/>
          <a:p>
            <a:pPr algn="ctr"/>
            <a:endParaRPr lang="ru-RU" sz="3600" kern="10">
              <a:gradFill rotWithShape="1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49157" name="TextBox 8"/>
          <p:cNvSpPr txBox="1">
            <a:spLocks noChangeArrowheads="1"/>
          </p:cNvSpPr>
          <p:nvPr/>
        </p:nvSpPr>
        <p:spPr bwMode="auto">
          <a:xfrm>
            <a:off x="1143000" y="285750"/>
            <a:ext cx="72151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ru-RU" altLang="ru-RU" sz="2400" b="1">
                <a:solidFill>
                  <a:srgbClr val="C00000"/>
                </a:solidFill>
              </a:rPr>
              <a:t>Героями не рождаются – героями становятся</a:t>
            </a: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1" name="Рисунок 2" descr="S7304338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572500" cy="64293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3012" name="Рисунок 3" descr="S7304334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75" y="3965575"/>
            <a:ext cx="3857625" cy="28924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Прямоугольник 4"/>
          <p:cNvSpPr>
            <a:spLocks noChangeArrowheads="1"/>
          </p:cNvSpPr>
          <p:nvPr/>
        </p:nvSpPr>
        <p:spPr bwMode="auto">
          <a:xfrm>
            <a:off x="0" y="0"/>
            <a:ext cx="9144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ru-RU" altLang="ru-RU" sz="3200" b="1" i="1">
                <a:solidFill>
                  <a:srgbClr val="C00000"/>
                </a:solidFill>
                <a:latin typeface="Bookman Old Style" panose="02050604050505020204" pitchFamily="18" charset="0"/>
                <a:cs typeface="Times New Roman" panose="02020603050405020304" pitchFamily="18" charset="0"/>
              </a:rPr>
              <a:t>Город по праву можно назвать железнодорожным узлом – героем.</a:t>
            </a:r>
            <a:endParaRPr lang="ru-RU" altLang="ru-RU" sz="3200" b="1" i="1">
              <a:solidFill>
                <a:srgbClr val="C00000"/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7" name="Рисунок 6" descr="1214737016_pam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00125"/>
            <a:ext cx="9144000" cy="585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Рисунок 6" descr="29_!2009_10_10-11_serov-liski-storozhevoe-voronezh_dkolesnikov_289_Storozhevoe_na_gore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4" descr="S7303678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438" y="0"/>
            <a:ext cx="9072562" cy="6858000"/>
          </a:xfrm>
          <a:noFill/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Изображение 092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50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58092" y="0"/>
            <a:ext cx="5000660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4786313" y="1767958"/>
            <a:ext cx="4214812" cy="255454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 eaLnBrk="0" hangingPunct="0">
              <a:defRPr/>
            </a:pPr>
            <a:r>
              <a:rPr lang="ru-RU" sz="2000" i="1" dirty="0">
                <a:solidFill>
                  <a:srgbClr val="C00000"/>
                </a:solidFill>
                <a:latin typeface="Arial" charset="0"/>
                <a:cs typeface="Times New Roman" pitchFamily="18" charset="0"/>
              </a:rPr>
              <a:t>Вы в битве Родину спасли,</a:t>
            </a:r>
            <a:endParaRPr lang="ru-RU" sz="2000" dirty="0">
              <a:solidFill>
                <a:srgbClr val="C00000"/>
              </a:solidFill>
              <a:latin typeface="Arial" charset="0"/>
            </a:endParaRPr>
          </a:p>
          <a:p>
            <a:pPr algn="ctr" eaLnBrk="0" hangingPunct="0">
              <a:defRPr/>
            </a:pPr>
            <a:r>
              <a:rPr lang="ru-RU" sz="2000" i="1" dirty="0">
                <a:solidFill>
                  <a:srgbClr val="C00000"/>
                </a:solidFill>
                <a:latin typeface="Arial" charset="0"/>
                <a:cs typeface="Times New Roman" pitchFamily="18" charset="0"/>
              </a:rPr>
              <a:t>Преодолели все преграды.</a:t>
            </a:r>
            <a:endParaRPr lang="ru-RU" sz="2000" dirty="0">
              <a:solidFill>
                <a:srgbClr val="C00000"/>
              </a:solidFill>
              <a:latin typeface="Arial" charset="0"/>
            </a:endParaRPr>
          </a:p>
          <a:p>
            <a:pPr algn="ctr" eaLnBrk="0" hangingPunct="0">
              <a:defRPr/>
            </a:pPr>
            <a:r>
              <a:rPr lang="ru-RU" sz="2000" i="1" dirty="0">
                <a:solidFill>
                  <a:srgbClr val="C00000"/>
                </a:solidFill>
                <a:latin typeface="Arial" charset="0"/>
                <a:cs typeface="Times New Roman" pitchFamily="18" charset="0"/>
              </a:rPr>
              <a:t>Спасибо вам от всей земли,</a:t>
            </a:r>
            <a:endParaRPr lang="ru-RU" sz="2000" dirty="0">
              <a:solidFill>
                <a:srgbClr val="C00000"/>
              </a:solidFill>
              <a:latin typeface="Arial" charset="0"/>
            </a:endParaRPr>
          </a:p>
          <a:p>
            <a:pPr algn="ctr" eaLnBrk="0" hangingPunct="0">
              <a:defRPr/>
            </a:pPr>
            <a:r>
              <a:rPr lang="ru-RU" sz="2000" i="1" dirty="0">
                <a:solidFill>
                  <a:srgbClr val="C00000"/>
                </a:solidFill>
                <a:latin typeface="Arial" charset="0"/>
                <a:cs typeface="Times New Roman" pitchFamily="18" charset="0"/>
              </a:rPr>
              <a:t>За все спасибо вам, солдаты.</a:t>
            </a:r>
            <a:endParaRPr lang="ru-RU" sz="2000" dirty="0">
              <a:solidFill>
                <a:srgbClr val="C00000"/>
              </a:solidFill>
              <a:latin typeface="Arial" charset="0"/>
            </a:endParaRPr>
          </a:p>
          <a:p>
            <a:pPr algn="ctr" eaLnBrk="0" hangingPunct="0">
              <a:defRPr/>
            </a:pPr>
            <a:r>
              <a:rPr lang="ru-RU" sz="2000" i="1" dirty="0">
                <a:solidFill>
                  <a:srgbClr val="C00000"/>
                </a:solidFill>
                <a:latin typeface="Arial" charset="0"/>
                <a:cs typeface="Times New Roman" pitchFamily="18" charset="0"/>
              </a:rPr>
              <a:t>И в добрый час, счастливый час,</a:t>
            </a:r>
            <a:endParaRPr lang="ru-RU" sz="2000" dirty="0">
              <a:solidFill>
                <a:srgbClr val="C00000"/>
              </a:solidFill>
              <a:latin typeface="Arial" charset="0"/>
            </a:endParaRPr>
          </a:p>
          <a:p>
            <a:pPr algn="ctr" eaLnBrk="0" hangingPunct="0">
              <a:defRPr/>
            </a:pPr>
            <a:r>
              <a:rPr lang="ru-RU" sz="2000" i="1" dirty="0">
                <a:solidFill>
                  <a:srgbClr val="C00000"/>
                </a:solidFill>
                <a:latin typeface="Arial" charset="0"/>
                <a:cs typeface="Times New Roman" pitchFamily="18" charset="0"/>
              </a:rPr>
              <a:t>В час мирного рассвета,</a:t>
            </a:r>
            <a:endParaRPr lang="ru-RU" sz="2000" dirty="0">
              <a:solidFill>
                <a:srgbClr val="C00000"/>
              </a:solidFill>
              <a:latin typeface="Arial" charset="0"/>
            </a:endParaRPr>
          </a:p>
          <a:p>
            <a:pPr algn="ctr" eaLnBrk="0" hangingPunct="0">
              <a:defRPr/>
            </a:pPr>
            <a:r>
              <a:rPr lang="ru-RU" sz="2000" i="1" dirty="0">
                <a:solidFill>
                  <a:srgbClr val="C00000"/>
                </a:solidFill>
                <a:latin typeface="Arial" charset="0"/>
                <a:cs typeface="Times New Roman" pitchFamily="18" charset="0"/>
              </a:rPr>
              <a:t>Во имя вас, во имя вас</a:t>
            </a:r>
            <a:endParaRPr lang="ru-RU" sz="2000" dirty="0">
              <a:solidFill>
                <a:srgbClr val="C00000"/>
              </a:solidFill>
              <a:latin typeface="Arial" charset="0"/>
            </a:endParaRPr>
          </a:p>
          <a:p>
            <a:pPr algn="ctr" eaLnBrk="0" hangingPunct="0">
              <a:defRPr/>
            </a:pPr>
            <a:r>
              <a:rPr lang="ru-RU" sz="2000" i="1" dirty="0">
                <a:solidFill>
                  <a:srgbClr val="C00000"/>
                </a:solidFill>
                <a:latin typeface="Arial" charset="0"/>
                <a:cs typeface="Times New Roman" pitchFamily="18" charset="0"/>
              </a:rPr>
              <a:t>Мы празднуем Победу</a:t>
            </a:r>
            <a:r>
              <a:rPr lang="ru-RU" sz="2000" i="1" dirty="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!</a:t>
            </a:r>
            <a:endParaRPr lang="ru-RU" sz="2000" dirty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dorinfo.ru/upload/iblock/8fe/scorbi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377280"/>
            <a:ext cx="8605464" cy="6292080"/>
          </a:xfrm>
          <a:prstGeom prst="rect">
            <a:avLst/>
          </a:prstGeom>
          <a:noFill/>
        </p:spPr>
      </p:pic>
      <p:pic>
        <p:nvPicPr>
          <p:cNvPr id="3" name="Minuta_molchaniya_-_9_maya_(xMusic.me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388424" y="630932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61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https://im2-tub-ru.yandex.net/i?id=9b1964420acbe12886e932d9bb7027e8-l&amp;n=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60648"/>
            <a:ext cx="8712968" cy="6336704"/>
          </a:xfrm>
          <a:prstGeom prst="rect">
            <a:avLst/>
          </a:prstGeom>
          <a:noFill/>
        </p:spPr>
      </p:pic>
      <p:pic>
        <p:nvPicPr>
          <p:cNvPr id="3" name="Дети_земли_-_Мир_без_войны_(-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388424" y="5877272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516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1267</TotalTime>
  <Words>214</Words>
  <Application>Microsoft Office PowerPoint</Application>
  <PresentationFormat>Экран (4:3)</PresentationFormat>
  <Paragraphs>56</Paragraphs>
  <Slides>37</Slides>
  <Notes>0</Notes>
  <HiddenSlides>0</HiddenSlides>
  <MMClips>7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3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Межевикины</dc:creator>
  <cp:lastModifiedBy>Натусичка</cp:lastModifiedBy>
  <cp:revision>134</cp:revision>
  <dcterms:modified xsi:type="dcterms:W3CDTF">2017-01-19T19:04:12Z</dcterms:modified>
</cp:coreProperties>
</file>