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  <p:sldId id="256" r:id="rId4"/>
    <p:sldId id="257" r:id="rId5"/>
    <p:sldId id="260" r:id="rId6"/>
    <p:sldId id="265" r:id="rId7"/>
    <p:sldId id="261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01.02.2016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83899" y="4941168"/>
            <a:ext cx="7765267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000" b="1" i="1" cap="none" spc="0" dirty="0" err="1" smtClean="0">
                <a:ln w="10541" cmpd="sng">
                  <a:solidFill>
                    <a:schemeClr val="bg2">
                      <a:lumMod val="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Беларуская</a:t>
            </a:r>
            <a:r>
              <a:rPr lang="ru-RU" sz="8000" b="1" i="1" cap="none" spc="0" dirty="0" smtClean="0">
                <a:ln w="10541" cmpd="sng">
                  <a:solidFill>
                    <a:schemeClr val="bg2">
                      <a:lumMod val="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 </a:t>
            </a:r>
            <a:r>
              <a:rPr lang="ru-RU" sz="8000" b="1" i="1" cap="none" spc="0" dirty="0" err="1" smtClean="0">
                <a:ln w="10541" cmpd="sng">
                  <a:solidFill>
                    <a:schemeClr val="bg2">
                      <a:lumMod val="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мова</a:t>
            </a:r>
            <a:endParaRPr lang="ru-RU" sz="8000" b="1" i="1" cap="none" spc="0" dirty="0">
              <a:ln w="10541" cmpd="sng">
                <a:solidFill>
                  <a:schemeClr val="bg2">
                    <a:lumMod val="10000"/>
                  </a:schemeClr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607705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196752"/>
            <a:ext cx="8229600" cy="4205056"/>
          </a:xfrm>
        </p:spPr>
        <p:txBody>
          <a:bodyPr>
            <a:noAutofit/>
          </a:bodyPr>
          <a:lstStyle/>
          <a:p>
            <a: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Аб </a:t>
            </a:r>
            <a:r>
              <a:rPr lang="ru-RU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сабе</a:t>
            </a:r>
            <a: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сказаць</a:t>
            </a:r>
            <a: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хачу:</a:t>
            </a:r>
            <a:b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Ўсе</a:t>
            </a:r>
            <a: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прадметы</a:t>
            </a:r>
            <a: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я </a:t>
            </a:r>
            <a:r>
              <a:rPr lang="ru-RU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лічу</a:t>
            </a:r>
            <a: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Няма</a:t>
            </a:r>
            <a: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часу </a:t>
            </a:r>
            <a:r>
              <a:rPr lang="ru-RU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адпачыць</a:t>
            </a:r>
            <a: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Кожны</a:t>
            </a:r>
            <a: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просіць</a:t>
            </a:r>
            <a: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палічыць</a:t>
            </a:r>
            <a: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</a:t>
            </a:r>
            <a:b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Колькі</a:t>
            </a:r>
            <a: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іх</a:t>
            </a:r>
            <a: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каторы</a:t>
            </a:r>
            <a: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ён</a:t>
            </a:r>
            <a: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b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Лічбы</a:t>
            </a:r>
            <a: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працы</a:t>
            </a:r>
            <a: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маёй</a:t>
            </a:r>
            <a: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плён</a:t>
            </a:r>
            <a: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267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3484984"/>
          </a:xfrm>
        </p:spPr>
        <p:txBody>
          <a:bodyPr>
            <a:noAutofit/>
          </a:bodyPr>
          <a:lstStyle/>
          <a:p>
            <a:r>
              <a:rPr lang="ru-RU" sz="16600" b="1" i="1" dirty="0" err="1" smtClean="0"/>
              <a:t>Лічэбнік</a:t>
            </a:r>
            <a:r>
              <a:rPr lang="en-US" sz="11500" b="1" i="1" dirty="0" smtClean="0"/>
              <a:t/>
            </a:r>
            <a:br>
              <a:rPr lang="en-US" sz="11500" b="1" i="1" dirty="0" smtClean="0"/>
            </a:br>
            <a:r>
              <a:rPr lang="ru-RU" sz="7200" b="1" i="1" dirty="0" smtClean="0"/>
              <a:t>6 </a:t>
            </a:r>
            <a:r>
              <a:rPr lang="ru-RU" sz="7200" b="1" i="1" dirty="0" err="1" smtClean="0"/>
              <a:t>клас</a:t>
            </a:r>
            <a:endParaRPr lang="ru-RU" sz="11500" b="1" i="1" dirty="0"/>
          </a:p>
        </p:txBody>
      </p:sp>
    </p:spTree>
    <p:extLst>
      <p:ext uri="{BB962C8B-B14F-4D97-AF65-F5344CB8AC3E}">
        <p14:creationId xmlns:p14="http://schemas.microsoft.com/office/powerpoint/2010/main" val="2748425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43608" y="404664"/>
            <a:ext cx="7408333" cy="6120680"/>
          </a:xfrm>
        </p:spPr>
        <p:txBody>
          <a:bodyPr>
            <a:normAutofit fontScale="77500" lnSpcReduction="20000"/>
          </a:bodyPr>
          <a:lstStyle/>
          <a:p>
            <a:endParaRPr lang="ru-RU" dirty="0"/>
          </a:p>
          <a:p>
            <a:pPr marL="0" indent="0" algn="ctr">
              <a:buNone/>
            </a:pPr>
            <a:r>
              <a:rPr lang="ru-RU" sz="7700" b="1" u="sng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Фізкультхвілінка</a:t>
            </a:r>
            <a:endParaRPr lang="ru-RU" sz="7700" b="1" u="sng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77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3600" b="1" i="1" dirty="0">
                <a:solidFill>
                  <a:schemeClr val="tx1"/>
                </a:solidFill>
              </a:rPr>
              <a:t>Раз –</a:t>
            </a:r>
            <a:r>
              <a:rPr lang="ru-RU" sz="3600" b="1" i="1" dirty="0" err="1">
                <a:solidFill>
                  <a:schemeClr val="tx1"/>
                </a:solidFill>
              </a:rPr>
              <a:t>падняцца</a:t>
            </a:r>
            <a:r>
              <a:rPr lang="ru-RU" sz="3600" b="1" i="1" dirty="0">
                <a:solidFill>
                  <a:schemeClr val="tx1"/>
                </a:solidFill>
              </a:rPr>
              <a:t>, </a:t>
            </a:r>
            <a:r>
              <a:rPr lang="ru-RU" sz="3600" b="1" i="1" dirty="0" err="1">
                <a:solidFill>
                  <a:schemeClr val="tx1"/>
                </a:solidFill>
              </a:rPr>
              <a:t>усміхнуцца</a:t>
            </a:r>
            <a:r>
              <a:rPr lang="ru-RU" sz="3600" b="1" i="1" dirty="0">
                <a:solidFill>
                  <a:schemeClr val="tx1"/>
                </a:solidFill>
              </a:rPr>
              <a:t>,</a:t>
            </a:r>
          </a:p>
          <a:p>
            <a:pPr marL="0" indent="0" algn="ctr">
              <a:buNone/>
            </a:pPr>
            <a:r>
              <a:rPr lang="ru-RU" sz="3600" b="1" i="1" dirty="0">
                <a:solidFill>
                  <a:schemeClr val="tx1"/>
                </a:solidFill>
              </a:rPr>
              <a:t>Два – </a:t>
            </a:r>
            <a:r>
              <a:rPr lang="ru-RU" sz="3600" b="1" i="1" dirty="0" err="1">
                <a:solidFill>
                  <a:schemeClr val="tx1"/>
                </a:solidFill>
              </a:rPr>
              <a:t>сагнуцца</a:t>
            </a:r>
            <a:r>
              <a:rPr lang="ru-RU" sz="3600" b="1" i="1" dirty="0">
                <a:solidFill>
                  <a:schemeClr val="tx1"/>
                </a:solidFill>
              </a:rPr>
              <a:t>, </a:t>
            </a:r>
            <a:r>
              <a:rPr lang="ru-RU" sz="3600" b="1" i="1" dirty="0" err="1">
                <a:solidFill>
                  <a:schemeClr val="tx1"/>
                </a:solidFill>
              </a:rPr>
              <a:t>разагнуцца</a:t>
            </a:r>
            <a:r>
              <a:rPr lang="ru-RU" sz="3600" b="1" i="1" dirty="0">
                <a:solidFill>
                  <a:schemeClr val="tx1"/>
                </a:solidFill>
              </a:rPr>
              <a:t>,</a:t>
            </a:r>
          </a:p>
          <a:p>
            <a:pPr marL="0" indent="0" algn="ctr">
              <a:buNone/>
            </a:pPr>
            <a:r>
              <a:rPr lang="ru-RU" sz="3600" b="1" i="1" dirty="0" err="1">
                <a:solidFill>
                  <a:schemeClr val="tx1"/>
                </a:solidFill>
              </a:rPr>
              <a:t>Тры</a:t>
            </a:r>
            <a:r>
              <a:rPr lang="ru-RU" sz="3600" b="1" i="1" dirty="0">
                <a:solidFill>
                  <a:schemeClr val="tx1"/>
                </a:solidFill>
              </a:rPr>
              <a:t> – </a:t>
            </a:r>
            <a:r>
              <a:rPr lang="ru-RU" sz="3600" b="1" i="1" dirty="0" err="1">
                <a:solidFill>
                  <a:schemeClr val="tx1"/>
                </a:solidFill>
              </a:rPr>
              <a:t>галоўкай</a:t>
            </a:r>
            <a:r>
              <a:rPr lang="ru-RU" sz="3600" b="1" i="1" dirty="0">
                <a:solidFill>
                  <a:schemeClr val="tx1"/>
                </a:solidFill>
              </a:rPr>
              <a:t> </a:t>
            </a:r>
            <a:r>
              <a:rPr lang="ru-RU" sz="3600" b="1" i="1" dirty="0" err="1">
                <a:solidFill>
                  <a:schemeClr val="tx1"/>
                </a:solidFill>
              </a:rPr>
              <a:t>паківаць</a:t>
            </a:r>
            <a:r>
              <a:rPr lang="ru-RU" sz="3600" b="1" i="1" dirty="0">
                <a:solidFill>
                  <a:schemeClr val="tx1"/>
                </a:solidFill>
              </a:rPr>
              <a:t>,</a:t>
            </a:r>
          </a:p>
          <a:p>
            <a:pPr marL="0" indent="0" algn="ctr">
              <a:buNone/>
            </a:pPr>
            <a:r>
              <a:rPr lang="ru-RU" sz="3600" b="1" i="1" dirty="0">
                <a:solidFill>
                  <a:schemeClr val="tx1"/>
                </a:solidFill>
              </a:rPr>
              <a:t>На </a:t>
            </a:r>
            <a:r>
              <a:rPr lang="ru-RU" sz="3600" b="1" i="1" dirty="0" err="1">
                <a:solidFill>
                  <a:schemeClr val="tx1"/>
                </a:solidFill>
              </a:rPr>
              <a:t>чатыры</a:t>
            </a:r>
            <a:r>
              <a:rPr lang="ru-RU" sz="3600" b="1" i="1" dirty="0">
                <a:solidFill>
                  <a:schemeClr val="tx1"/>
                </a:solidFill>
              </a:rPr>
              <a:t> – </a:t>
            </a:r>
            <a:r>
              <a:rPr lang="ru-RU" sz="3600" b="1" i="1" dirty="0" err="1">
                <a:solidFill>
                  <a:schemeClr val="tx1"/>
                </a:solidFill>
              </a:rPr>
              <a:t>рукі</a:t>
            </a:r>
            <a:r>
              <a:rPr lang="ru-RU" sz="3600" b="1" i="1" dirty="0">
                <a:solidFill>
                  <a:schemeClr val="tx1"/>
                </a:solidFill>
              </a:rPr>
              <a:t> </a:t>
            </a:r>
            <a:r>
              <a:rPr lang="ru-RU" sz="3600" b="1" i="1" dirty="0" err="1">
                <a:solidFill>
                  <a:schemeClr val="tx1"/>
                </a:solidFill>
              </a:rPr>
              <a:t>шырэй</a:t>
            </a:r>
            <a:r>
              <a:rPr lang="ru-RU" sz="3600" b="1" i="1" dirty="0">
                <a:solidFill>
                  <a:schemeClr val="tx1"/>
                </a:solidFill>
              </a:rPr>
              <a:t>,</a:t>
            </a:r>
          </a:p>
          <a:p>
            <a:pPr marL="0" indent="0" algn="ctr">
              <a:buNone/>
            </a:pPr>
            <a:r>
              <a:rPr lang="ru-RU" sz="3600" b="1" i="1" dirty="0" err="1">
                <a:solidFill>
                  <a:schemeClr val="tx1"/>
                </a:solidFill>
              </a:rPr>
              <a:t>Пяць</a:t>
            </a:r>
            <a:r>
              <a:rPr lang="ru-RU" sz="3600" b="1" i="1" dirty="0">
                <a:solidFill>
                  <a:schemeClr val="tx1"/>
                </a:solidFill>
              </a:rPr>
              <a:t> – </a:t>
            </a:r>
            <a:r>
              <a:rPr lang="ru-RU" sz="3600" b="1" i="1" dirty="0" err="1">
                <a:solidFill>
                  <a:schemeClr val="tx1"/>
                </a:solidFill>
              </a:rPr>
              <a:t>рукамі</a:t>
            </a:r>
            <a:r>
              <a:rPr lang="ru-RU" sz="3600" b="1" i="1" dirty="0">
                <a:solidFill>
                  <a:schemeClr val="tx1"/>
                </a:solidFill>
              </a:rPr>
              <a:t> </a:t>
            </a:r>
            <a:r>
              <a:rPr lang="ru-RU" sz="3600" b="1" i="1" dirty="0" err="1">
                <a:solidFill>
                  <a:schemeClr val="tx1"/>
                </a:solidFill>
              </a:rPr>
              <a:t>памахаць</a:t>
            </a:r>
            <a:r>
              <a:rPr lang="ru-RU" sz="3600" b="1" i="1" dirty="0">
                <a:solidFill>
                  <a:schemeClr val="tx1"/>
                </a:solidFill>
              </a:rPr>
              <a:t>,</a:t>
            </a:r>
          </a:p>
          <a:p>
            <a:pPr marL="0" indent="0" algn="ctr">
              <a:buNone/>
            </a:pPr>
            <a:r>
              <a:rPr lang="ru-RU" sz="3600" b="1" i="1" dirty="0" err="1">
                <a:solidFill>
                  <a:schemeClr val="tx1"/>
                </a:solidFill>
              </a:rPr>
              <a:t>Шэсць</a:t>
            </a:r>
            <a:r>
              <a:rPr lang="ru-RU" sz="3600" b="1" i="1" dirty="0">
                <a:solidFill>
                  <a:schemeClr val="tx1"/>
                </a:solidFill>
              </a:rPr>
              <a:t> – </a:t>
            </a:r>
            <a:r>
              <a:rPr lang="ru-RU" sz="3600" b="1" i="1" dirty="0" err="1">
                <a:solidFill>
                  <a:schemeClr val="tx1"/>
                </a:solidFill>
              </a:rPr>
              <a:t>прысесць</a:t>
            </a:r>
            <a:r>
              <a:rPr lang="ru-RU" sz="3600" b="1" i="1" dirty="0">
                <a:solidFill>
                  <a:schemeClr val="tx1"/>
                </a:solidFill>
              </a:rPr>
              <a:t> і за парты </a:t>
            </a:r>
            <a:r>
              <a:rPr lang="ru-RU" sz="3600" b="1" i="1" dirty="0" err="1">
                <a:solidFill>
                  <a:schemeClr val="tx1"/>
                </a:solidFill>
              </a:rPr>
              <a:t>ціха</a:t>
            </a:r>
            <a:r>
              <a:rPr lang="ru-RU" sz="3600" b="1" i="1" dirty="0">
                <a:solidFill>
                  <a:schemeClr val="tx1"/>
                </a:solidFill>
              </a:rPr>
              <a:t> </a:t>
            </a:r>
            <a:r>
              <a:rPr lang="ru-RU" sz="3600" b="1" i="1" dirty="0" err="1">
                <a:solidFill>
                  <a:schemeClr val="tx1"/>
                </a:solidFill>
              </a:rPr>
              <a:t>сесці</a:t>
            </a:r>
            <a:r>
              <a:rPr lang="ru-RU" sz="3600" b="1" i="1" dirty="0">
                <a:solidFill>
                  <a:schemeClr val="tx1"/>
                </a:solidFill>
              </a:rPr>
              <a:t>.</a:t>
            </a:r>
          </a:p>
          <a:p>
            <a:pPr marL="0" indent="0" algn="ctr">
              <a:buNone/>
            </a:pPr>
            <a:r>
              <a:rPr lang="ru-RU" sz="3600" b="1" i="1" dirty="0">
                <a:solidFill>
                  <a:schemeClr val="tx1"/>
                </a:solidFill>
              </a:rPr>
              <a:t>На сем </a:t>
            </a:r>
            <a:r>
              <a:rPr lang="ru-RU" sz="3600" b="1" i="1" dirty="0" err="1">
                <a:solidFill>
                  <a:schemeClr val="tx1"/>
                </a:solidFill>
              </a:rPr>
              <a:t>сшыткі</a:t>
            </a:r>
            <a:r>
              <a:rPr lang="ru-RU" sz="3600" b="1" i="1" dirty="0">
                <a:solidFill>
                  <a:schemeClr val="tx1"/>
                </a:solidFill>
              </a:rPr>
              <a:t> </a:t>
            </a:r>
            <a:r>
              <a:rPr lang="ru-RU" sz="3600" b="1" i="1" dirty="0" err="1">
                <a:solidFill>
                  <a:schemeClr val="tx1"/>
                </a:solidFill>
              </a:rPr>
              <a:t>падраўняць</a:t>
            </a:r>
            <a:r>
              <a:rPr lang="ru-RU" sz="3600" b="1" i="1" dirty="0">
                <a:solidFill>
                  <a:schemeClr val="tx1"/>
                </a:solidFill>
              </a:rPr>
              <a:t>.</a:t>
            </a:r>
          </a:p>
          <a:p>
            <a:pPr marL="0" indent="0" algn="ctr">
              <a:buNone/>
            </a:pPr>
            <a:r>
              <a:rPr lang="ru-RU" sz="3600" b="1" i="1" dirty="0" err="1">
                <a:solidFill>
                  <a:schemeClr val="tx1"/>
                </a:solidFill>
              </a:rPr>
              <a:t>Восем-дзевяць</a:t>
            </a:r>
            <a:r>
              <a:rPr lang="ru-RU" sz="3600" b="1" i="1" dirty="0">
                <a:solidFill>
                  <a:schemeClr val="tx1"/>
                </a:solidFill>
              </a:rPr>
              <a:t> – </a:t>
            </a:r>
            <a:r>
              <a:rPr lang="ru-RU" sz="3600" b="1" i="1" dirty="0" err="1">
                <a:solidFill>
                  <a:schemeClr val="tx1"/>
                </a:solidFill>
              </a:rPr>
              <a:t>ручкі</a:t>
            </a:r>
            <a:r>
              <a:rPr lang="ru-RU" sz="3600" b="1" i="1" dirty="0">
                <a:solidFill>
                  <a:schemeClr val="tx1"/>
                </a:solidFill>
              </a:rPr>
              <a:t> </a:t>
            </a:r>
            <a:r>
              <a:rPr lang="ru-RU" sz="3600" b="1" i="1" dirty="0" err="1">
                <a:solidFill>
                  <a:schemeClr val="tx1"/>
                </a:solidFill>
              </a:rPr>
              <a:t>ўзяць</a:t>
            </a:r>
            <a:r>
              <a:rPr lang="ru-RU" sz="3600" b="1" i="1" dirty="0">
                <a:solidFill>
                  <a:schemeClr val="tx1"/>
                </a:solidFill>
              </a:rPr>
              <a:t>,</a:t>
            </a:r>
          </a:p>
          <a:p>
            <a:pPr marL="0" indent="0" algn="ctr">
              <a:buNone/>
            </a:pPr>
            <a:r>
              <a:rPr lang="ru-RU" sz="3600" b="1" i="1" dirty="0">
                <a:solidFill>
                  <a:schemeClr val="tx1"/>
                </a:solidFill>
              </a:rPr>
              <a:t>А на </a:t>
            </a:r>
            <a:r>
              <a:rPr lang="ru-RU" sz="3600" b="1" i="1" dirty="0" err="1">
                <a:solidFill>
                  <a:schemeClr val="tx1"/>
                </a:solidFill>
              </a:rPr>
              <a:t>дзесяць</a:t>
            </a:r>
            <a:r>
              <a:rPr lang="ru-RU" sz="3600" b="1" i="1" dirty="0">
                <a:solidFill>
                  <a:schemeClr val="tx1"/>
                </a:solidFill>
              </a:rPr>
              <a:t> – </a:t>
            </a:r>
            <a:r>
              <a:rPr lang="ru-RU" sz="3600" b="1" i="1" dirty="0" err="1">
                <a:solidFill>
                  <a:schemeClr val="tx1"/>
                </a:solidFill>
              </a:rPr>
              <a:t>пачынаем</a:t>
            </a:r>
            <a:r>
              <a:rPr lang="ru-RU" sz="3600" b="1" i="1" dirty="0">
                <a:solidFill>
                  <a:schemeClr val="tx1"/>
                </a:solidFill>
              </a:rPr>
              <a:t> </a:t>
            </a:r>
            <a:r>
              <a:rPr lang="ru-RU" sz="3600" b="1" i="1" dirty="0" err="1">
                <a:solidFill>
                  <a:schemeClr val="tx1"/>
                </a:solidFill>
              </a:rPr>
              <a:t>працаваць</a:t>
            </a:r>
            <a:r>
              <a:rPr lang="ru-RU" sz="3300" b="1" i="1" dirty="0">
                <a:solidFill>
                  <a:schemeClr val="tx1"/>
                </a:solidFill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2428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548680"/>
            <a:ext cx="8496943" cy="557748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/>
              <a:t>        </a:t>
            </a:r>
            <a:r>
              <a:rPr lang="ru-RU" b="1" i="1" dirty="0" err="1" smtClean="0">
                <a:solidFill>
                  <a:schemeClr val="tx1"/>
                </a:solidFill>
              </a:rPr>
              <a:t>Нарач</a:t>
            </a:r>
            <a:r>
              <a:rPr lang="ru-RU" b="1" i="1" dirty="0" smtClean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займае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першае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месца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сярод</a:t>
            </a:r>
            <a:r>
              <a:rPr lang="ru-RU" b="1" i="1" dirty="0">
                <a:solidFill>
                  <a:schemeClr val="tx1"/>
                </a:solidFill>
              </a:rPr>
              <a:t> натуральных </a:t>
            </a:r>
            <a:r>
              <a:rPr lang="ru-RU" b="1" i="1" dirty="0" err="1">
                <a:solidFill>
                  <a:schemeClr val="tx1"/>
                </a:solidFill>
              </a:rPr>
              <a:t>вадаёмаў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Беларусі</a:t>
            </a:r>
            <a:r>
              <a:rPr lang="ru-RU" b="1" i="1" dirty="0">
                <a:solidFill>
                  <a:schemeClr val="tx1"/>
                </a:solidFill>
              </a:rPr>
              <a:t> па </a:t>
            </a:r>
            <a:r>
              <a:rPr lang="ru-RU" b="1" i="1" dirty="0" err="1">
                <a:solidFill>
                  <a:schemeClr val="tx1"/>
                </a:solidFill>
              </a:rPr>
              <a:t>сваіх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памерах</a:t>
            </a:r>
            <a:r>
              <a:rPr lang="ru-RU" b="1" i="1" dirty="0">
                <a:solidFill>
                  <a:schemeClr val="tx1"/>
                </a:solidFill>
              </a:rPr>
              <a:t>. У </a:t>
            </a:r>
            <a:r>
              <a:rPr lang="ru-RU" b="1" i="1" dirty="0" err="1">
                <a:solidFill>
                  <a:schemeClr val="tx1"/>
                </a:solidFill>
              </a:rPr>
              <a:t>цэлым</a:t>
            </a:r>
            <a:r>
              <a:rPr lang="ru-RU" b="1" i="1" dirty="0">
                <a:solidFill>
                  <a:schemeClr val="tx1"/>
                </a:solidFill>
              </a:rPr>
              <a:t>, </a:t>
            </a:r>
            <a:r>
              <a:rPr lang="ru-RU" b="1" i="1" dirty="0" err="1">
                <a:solidFill>
                  <a:schemeClr val="tx1"/>
                </a:solidFill>
              </a:rPr>
              <a:t>глыбіня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Нарачы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зусім</a:t>
            </a:r>
            <a:r>
              <a:rPr lang="ru-RU" b="1" i="1" dirty="0">
                <a:solidFill>
                  <a:schemeClr val="tx1"/>
                </a:solidFill>
              </a:rPr>
              <a:t> не </a:t>
            </a:r>
            <a:r>
              <a:rPr lang="ru-RU" b="1" i="1" dirty="0" err="1">
                <a:solidFill>
                  <a:schemeClr val="tx1"/>
                </a:solidFill>
              </a:rPr>
              <a:t>выбітная</a:t>
            </a:r>
            <a:r>
              <a:rPr lang="ru-RU" b="1" i="1" dirty="0">
                <a:solidFill>
                  <a:schemeClr val="tx1"/>
                </a:solidFill>
              </a:rPr>
              <a:t>, </a:t>
            </a:r>
            <a:r>
              <a:rPr lang="ru-RU" b="1" i="1" dirty="0" err="1">
                <a:solidFill>
                  <a:schemeClr val="tx1"/>
                </a:solidFill>
              </a:rPr>
              <a:t>сярэдняе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значэнне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ўсяго</a:t>
            </a:r>
            <a:r>
              <a:rPr lang="ru-RU" b="1" i="1" dirty="0">
                <a:solidFill>
                  <a:schemeClr val="tx1"/>
                </a:solidFill>
              </a:rPr>
              <a:t> каля 9 </a:t>
            </a:r>
            <a:r>
              <a:rPr lang="ru-RU" b="1" i="1" dirty="0" err="1">
                <a:solidFill>
                  <a:schemeClr val="tx1"/>
                </a:solidFill>
              </a:rPr>
              <a:t>метраў</a:t>
            </a:r>
            <a:r>
              <a:rPr lang="ru-RU" b="1" i="1" dirty="0">
                <a:solidFill>
                  <a:schemeClr val="tx1"/>
                </a:solidFill>
              </a:rPr>
              <a:t>, а </a:t>
            </a:r>
            <a:r>
              <a:rPr lang="ru-RU" b="1" i="1" dirty="0" err="1">
                <a:solidFill>
                  <a:schemeClr val="tx1"/>
                </a:solidFill>
              </a:rPr>
              <a:t>вось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месца</a:t>
            </a:r>
            <a:r>
              <a:rPr lang="ru-RU" b="1" i="1" dirty="0">
                <a:solidFill>
                  <a:schemeClr val="tx1"/>
                </a:solidFill>
              </a:rPr>
              <a:t>, </a:t>
            </a:r>
            <a:r>
              <a:rPr lang="ru-RU" b="1" i="1" dirty="0" err="1">
                <a:solidFill>
                  <a:schemeClr val="tx1"/>
                </a:solidFill>
              </a:rPr>
              <a:t>дзе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глыбіня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максімальная</a:t>
            </a:r>
            <a:r>
              <a:rPr lang="ru-RU" b="1" i="1" dirty="0">
                <a:solidFill>
                  <a:schemeClr val="tx1"/>
                </a:solidFill>
              </a:rPr>
              <a:t> - </a:t>
            </a:r>
            <a:r>
              <a:rPr lang="ru-RU" b="1" i="1" dirty="0" err="1">
                <a:solidFill>
                  <a:schemeClr val="tx1"/>
                </a:solidFill>
              </a:rPr>
              <a:t>раён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Гатаўскіх</a:t>
            </a:r>
            <a:r>
              <a:rPr lang="ru-RU" b="1" i="1" dirty="0">
                <a:solidFill>
                  <a:schemeClr val="tx1"/>
                </a:solidFill>
              </a:rPr>
              <a:t> ям, </a:t>
            </a:r>
            <a:r>
              <a:rPr lang="ru-RU" b="1" i="1" dirty="0" err="1">
                <a:solidFill>
                  <a:schemeClr val="tx1"/>
                </a:solidFill>
              </a:rPr>
              <a:t>можа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пахваліцца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вялікімі</a:t>
            </a:r>
            <a:r>
              <a:rPr lang="ru-RU" b="1" i="1" dirty="0">
                <a:solidFill>
                  <a:schemeClr val="tx1"/>
                </a:solidFill>
              </a:rPr>
              <a:t> 25 </a:t>
            </a:r>
            <a:r>
              <a:rPr lang="ru-RU" b="1" i="1" dirty="0" err="1">
                <a:solidFill>
                  <a:schemeClr val="tx1"/>
                </a:solidFill>
              </a:rPr>
              <a:t>метрамі</a:t>
            </a:r>
            <a:r>
              <a:rPr lang="ru-RU" b="1" i="1" dirty="0">
                <a:solidFill>
                  <a:schemeClr val="tx1"/>
                </a:solidFill>
              </a:rPr>
              <a:t>. </a:t>
            </a:r>
            <a:r>
              <a:rPr lang="ru-RU" b="1" i="1" dirty="0" err="1">
                <a:solidFill>
                  <a:schemeClr val="tx1"/>
                </a:solidFill>
              </a:rPr>
              <a:t>Што</a:t>
            </a:r>
            <a:r>
              <a:rPr lang="ru-RU" b="1" i="1" dirty="0">
                <a:solidFill>
                  <a:schemeClr val="tx1"/>
                </a:solidFill>
              </a:rPr>
              <a:t> ж </a:t>
            </a:r>
            <a:r>
              <a:rPr lang="ru-RU" b="1" i="1" dirty="0" err="1">
                <a:solidFill>
                  <a:schemeClr val="tx1"/>
                </a:solidFill>
              </a:rPr>
              <a:t>тычыцца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плошчы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возера</a:t>
            </a:r>
            <a:r>
              <a:rPr lang="ru-RU" b="1" i="1" dirty="0">
                <a:solidFill>
                  <a:schemeClr val="tx1"/>
                </a:solidFill>
              </a:rPr>
              <a:t>, то </a:t>
            </a:r>
            <a:r>
              <a:rPr lang="ru-RU" b="1" i="1" dirty="0" err="1">
                <a:solidFill>
                  <a:schemeClr val="tx1"/>
                </a:solidFill>
              </a:rPr>
              <a:t>яна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сапраўды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велізарная</a:t>
            </a:r>
            <a:r>
              <a:rPr lang="ru-RU" b="1" i="1" dirty="0">
                <a:solidFill>
                  <a:schemeClr val="tx1"/>
                </a:solidFill>
              </a:rPr>
              <a:t> - 79 км2 .</a:t>
            </a:r>
          </a:p>
          <a:p>
            <a:pPr marL="0" indent="0" algn="just">
              <a:buNone/>
            </a:pPr>
            <a:r>
              <a:rPr lang="ru-RU" b="1" i="1" dirty="0" smtClean="0">
                <a:solidFill>
                  <a:schemeClr val="tx1"/>
                </a:solidFill>
              </a:rPr>
              <a:t>        </a:t>
            </a:r>
            <a:r>
              <a:rPr lang="ru-RU" b="1" i="1" dirty="0" err="1" smtClean="0">
                <a:solidFill>
                  <a:schemeClr val="tx1"/>
                </a:solidFill>
              </a:rPr>
              <a:t>Нарач</a:t>
            </a:r>
            <a:r>
              <a:rPr lang="ru-RU" b="1" i="1" dirty="0" smtClean="0">
                <a:solidFill>
                  <a:schemeClr val="tx1"/>
                </a:solidFill>
              </a:rPr>
              <a:t> </a:t>
            </a:r>
            <a:r>
              <a:rPr lang="ru-RU" b="1" i="1" dirty="0">
                <a:solidFill>
                  <a:schemeClr val="tx1"/>
                </a:solidFill>
              </a:rPr>
              <a:t>не мае </a:t>
            </a:r>
            <a:r>
              <a:rPr lang="ru-RU" b="1" i="1" dirty="0" err="1">
                <a:solidFill>
                  <a:schemeClr val="tx1"/>
                </a:solidFill>
              </a:rPr>
              <a:t>ніякай</a:t>
            </a:r>
            <a:r>
              <a:rPr lang="ru-RU" b="1" i="1" dirty="0">
                <a:solidFill>
                  <a:schemeClr val="tx1"/>
                </a:solidFill>
              </a:rPr>
              <a:t> ярка </a:t>
            </a:r>
            <a:r>
              <a:rPr lang="ru-RU" b="1" i="1" dirty="0" err="1">
                <a:solidFill>
                  <a:schemeClr val="tx1"/>
                </a:solidFill>
              </a:rPr>
              <a:t>выяўленай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накіраванасці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або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выцягнутасці</a:t>
            </a:r>
            <a:r>
              <a:rPr lang="ru-RU" b="1" i="1" dirty="0">
                <a:solidFill>
                  <a:schemeClr val="tx1"/>
                </a:solidFill>
              </a:rPr>
              <a:t> ў  </a:t>
            </a:r>
            <a:r>
              <a:rPr lang="ru-RU" b="1" i="1" dirty="0" err="1">
                <a:solidFill>
                  <a:schemeClr val="tx1"/>
                </a:solidFill>
              </a:rPr>
              <a:t>які-небудзь</a:t>
            </a:r>
            <a:r>
              <a:rPr lang="ru-RU" b="1" i="1" dirty="0">
                <a:solidFill>
                  <a:schemeClr val="tx1"/>
                </a:solidFill>
              </a:rPr>
              <a:t> бок. </a:t>
            </a:r>
            <a:r>
              <a:rPr lang="ru-RU" b="1" i="1" dirty="0" err="1">
                <a:solidFill>
                  <a:schemeClr val="tx1"/>
                </a:solidFill>
              </a:rPr>
              <a:t>Шырыня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возера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складае</a:t>
            </a:r>
            <a:r>
              <a:rPr lang="ru-RU" b="1" i="1" dirty="0">
                <a:solidFill>
                  <a:schemeClr val="tx1"/>
                </a:solidFill>
              </a:rPr>
              <a:t> каля 10 км., </a:t>
            </a:r>
            <a:r>
              <a:rPr lang="ru-RU" b="1" i="1" dirty="0" err="1">
                <a:solidFill>
                  <a:schemeClr val="tx1"/>
                </a:solidFill>
              </a:rPr>
              <a:t>даўжыня</a:t>
            </a:r>
            <a:r>
              <a:rPr lang="ru-RU" b="1" i="1" dirty="0">
                <a:solidFill>
                  <a:schemeClr val="tx1"/>
                </a:solidFill>
              </a:rPr>
              <a:t> - 13 км., </a:t>
            </a:r>
            <a:r>
              <a:rPr lang="ru-RU" b="1" i="1" dirty="0" err="1">
                <a:solidFill>
                  <a:schemeClr val="tx1"/>
                </a:solidFill>
              </a:rPr>
              <a:t>берагавая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лінія</a:t>
            </a:r>
            <a:r>
              <a:rPr lang="ru-RU" b="1" i="1" dirty="0">
                <a:solidFill>
                  <a:schemeClr val="tx1"/>
                </a:solidFill>
              </a:rPr>
              <a:t> ў суме </a:t>
            </a:r>
            <a:r>
              <a:rPr lang="ru-RU" b="1" i="1" dirty="0" err="1">
                <a:solidFill>
                  <a:schemeClr val="tx1"/>
                </a:solidFill>
              </a:rPr>
              <a:t>складае</a:t>
            </a:r>
            <a:r>
              <a:rPr lang="ru-RU" b="1" i="1" dirty="0">
                <a:solidFill>
                  <a:schemeClr val="tx1"/>
                </a:solidFill>
              </a:rPr>
              <a:t> 41 </a:t>
            </a:r>
            <a:r>
              <a:rPr lang="ru-RU" b="1" i="1" dirty="0" err="1">
                <a:solidFill>
                  <a:schemeClr val="tx1"/>
                </a:solidFill>
              </a:rPr>
              <a:t>кіламетр</a:t>
            </a:r>
            <a:r>
              <a:rPr lang="ru-RU" b="1" i="1" dirty="0">
                <a:solidFill>
                  <a:schemeClr val="tx1"/>
                </a:solidFill>
              </a:rPr>
              <a:t>. У </a:t>
            </a:r>
            <a:r>
              <a:rPr lang="ru-RU" b="1" i="1" dirty="0" err="1">
                <a:solidFill>
                  <a:schemeClr val="tx1"/>
                </a:solidFill>
              </a:rPr>
              <a:t>Нарачы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змяшчаецца</a:t>
            </a:r>
            <a:r>
              <a:rPr lang="ru-RU" b="1" i="1" dirty="0">
                <a:solidFill>
                  <a:schemeClr val="tx1"/>
                </a:solidFill>
              </a:rPr>
              <a:t> каля 71 </a:t>
            </a:r>
            <a:r>
              <a:rPr lang="ru-RU" b="1" i="1" dirty="0" err="1">
                <a:solidFill>
                  <a:schemeClr val="tx1"/>
                </a:solidFill>
              </a:rPr>
              <a:t>мільёну</a:t>
            </a:r>
            <a:r>
              <a:rPr lang="ru-RU" b="1" i="1" dirty="0">
                <a:solidFill>
                  <a:schemeClr val="tx1"/>
                </a:solidFill>
              </a:rPr>
              <a:t> м3 </a:t>
            </a:r>
            <a:r>
              <a:rPr lang="ru-RU" b="1" i="1" dirty="0" err="1">
                <a:solidFill>
                  <a:schemeClr val="tx1"/>
                </a:solidFill>
              </a:rPr>
              <a:t>вады</a:t>
            </a:r>
            <a:r>
              <a:rPr lang="ru-RU" b="1" i="1" dirty="0">
                <a:solidFill>
                  <a:schemeClr val="tx1"/>
                </a:solidFill>
              </a:rPr>
              <a:t>. </a:t>
            </a:r>
            <a:r>
              <a:rPr lang="ru-RU" b="1" i="1" u="sng" dirty="0" err="1">
                <a:solidFill>
                  <a:schemeClr val="tx1"/>
                </a:solidFill>
              </a:rPr>
              <a:t>Вадазбор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возера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складае</a:t>
            </a:r>
            <a:r>
              <a:rPr lang="ru-RU" b="1" i="1" dirty="0">
                <a:solidFill>
                  <a:schemeClr val="tx1"/>
                </a:solidFill>
              </a:rPr>
              <a:t> 279 км2. У </a:t>
            </a:r>
            <a:r>
              <a:rPr lang="ru-RU" b="1" i="1" dirty="0" err="1">
                <a:solidFill>
                  <a:schemeClr val="tx1"/>
                </a:solidFill>
              </a:rPr>
              <a:t>возера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нясуць</a:t>
            </a:r>
            <a:r>
              <a:rPr lang="ru-RU" b="1" i="1" dirty="0">
                <a:solidFill>
                  <a:schemeClr val="tx1"/>
                </a:solidFill>
              </a:rPr>
              <a:t> свае воды 17 </a:t>
            </a:r>
            <a:r>
              <a:rPr lang="ru-RU" b="1" i="1" dirty="0" err="1">
                <a:solidFill>
                  <a:schemeClr val="tx1"/>
                </a:solidFill>
              </a:rPr>
              <a:t>ручаёў</a:t>
            </a:r>
            <a:r>
              <a:rPr lang="ru-RU" b="1" i="1" dirty="0">
                <a:solidFill>
                  <a:schemeClr val="tx1"/>
                </a:solidFill>
              </a:rPr>
              <a:t>: Купа, </a:t>
            </a:r>
            <a:r>
              <a:rPr lang="ru-RU" b="1" i="1" dirty="0" err="1">
                <a:solidFill>
                  <a:schemeClr val="tx1"/>
                </a:solidFill>
              </a:rPr>
              <a:t>Антонізберг</a:t>
            </a:r>
            <a:r>
              <a:rPr lang="ru-RU" b="1" i="1" dirty="0">
                <a:solidFill>
                  <a:schemeClr val="tx1"/>
                </a:solidFill>
              </a:rPr>
              <a:t>, </a:t>
            </a:r>
            <a:r>
              <a:rPr lang="ru-RU" b="1" i="1" dirty="0" err="1">
                <a:solidFill>
                  <a:schemeClr val="tx1"/>
                </a:solidFill>
              </a:rPr>
              <a:t>Сымоны</a:t>
            </a:r>
            <a:r>
              <a:rPr lang="ru-RU" b="1" i="1" dirty="0">
                <a:solidFill>
                  <a:schemeClr val="tx1"/>
                </a:solidFill>
              </a:rPr>
              <a:t>, </a:t>
            </a:r>
            <a:r>
              <a:rPr lang="ru-RU" b="1" i="1" dirty="0" err="1">
                <a:solidFill>
                  <a:schemeClr val="tx1"/>
                </a:solidFill>
              </a:rPr>
              <a:t>Пронькі</a:t>
            </a:r>
            <a:r>
              <a:rPr lang="ru-RU" b="1" i="1" dirty="0">
                <a:solidFill>
                  <a:schemeClr val="tx1"/>
                </a:solidFill>
              </a:rPr>
              <a:t> і </a:t>
            </a:r>
            <a:r>
              <a:rPr lang="ru-RU" b="1" i="1" dirty="0" err="1">
                <a:solidFill>
                  <a:schemeClr val="tx1"/>
                </a:solidFill>
              </a:rPr>
              <a:t>іншыя</a:t>
            </a:r>
            <a:r>
              <a:rPr lang="ru-RU" b="1" i="1" dirty="0">
                <a:solidFill>
                  <a:schemeClr val="tx1"/>
                </a:solidFill>
              </a:rPr>
              <a:t>, а </a:t>
            </a:r>
            <a:r>
              <a:rPr lang="ru-RU" b="1" i="1" dirty="0" err="1">
                <a:solidFill>
                  <a:schemeClr val="tx1"/>
                </a:solidFill>
              </a:rPr>
              <a:t>таксама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кароткая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u="sng" dirty="0" err="1">
                <a:solidFill>
                  <a:schemeClr val="tx1"/>
                </a:solidFill>
              </a:rPr>
              <a:t>пратока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Скема</a:t>
            </a:r>
            <a:r>
              <a:rPr lang="ru-RU" b="1" i="1" dirty="0">
                <a:solidFill>
                  <a:schemeClr val="tx1"/>
                </a:solidFill>
              </a:rPr>
              <a:t>, якая </a:t>
            </a:r>
            <a:r>
              <a:rPr lang="ru-RU" b="1" i="1" dirty="0" err="1">
                <a:solidFill>
                  <a:schemeClr val="tx1"/>
                </a:solidFill>
              </a:rPr>
              <a:t>злучае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Нарач</a:t>
            </a:r>
            <a:r>
              <a:rPr lang="ru-RU" b="1" i="1" dirty="0">
                <a:solidFill>
                  <a:schemeClr val="tx1"/>
                </a:solidFill>
              </a:rPr>
              <a:t> з </a:t>
            </a:r>
            <a:r>
              <a:rPr lang="ru-RU" b="1" i="1" dirty="0" err="1">
                <a:solidFill>
                  <a:schemeClr val="tx1"/>
                </a:solidFill>
              </a:rPr>
              <a:t>возерам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Мястра</a:t>
            </a:r>
            <a:r>
              <a:rPr lang="ru-RU" b="1" i="1" dirty="0">
                <a:solidFill>
                  <a:schemeClr val="tx1"/>
                </a:solidFill>
              </a:rPr>
              <a:t>. З </a:t>
            </a:r>
            <a:r>
              <a:rPr lang="ru-RU" b="1" i="1" dirty="0" err="1">
                <a:solidFill>
                  <a:schemeClr val="tx1"/>
                </a:solidFill>
              </a:rPr>
              <a:t>Нарачы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выцякае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err="1">
                <a:solidFill>
                  <a:schemeClr val="tx1"/>
                </a:solidFill>
              </a:rPr>
              <a:t>аднайменная</a:t>
            </a:r>
            <a:r>
              <a:rPr lang="ru-RU" b="1" i="1" dirty="0">
                <a:solidFill>
                  <a:schemeClr val="tx1"/>
                </a:solidFill>
              </a:rPr>
              <a:t> рака.</a:t>
            </a:r>
          </a:p>
          <a:p>
            <a:pPr marL="0" indent="0" algn="just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8127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be-BY" sz="4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 варыянт- </a:t>
            </a:r>
            <a:r>
              <a:rPr lang="be-BY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25 метраў</a:t>
            </a:r>
          </a:p>
          <a:p>
            <a:pPr marL="0" indent="0" algn="ctr">
              <a:buNone/>
            </a:pPr>
            <a:r>
              <a:rPr lang="be-BY" sz="4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 варыянт – </a:t>
            </a:r>
            <a:r>
              <a:rPr lang="be-BY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41 кіламетр</a:t>
            </a:r>
            <a:endParaRPr lang="ru-RU" sz="4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e-BY" dirty="0" smtClean="0"/>
              <a:t>Праскланяць словазлучэнні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60552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2675467"/>
            <a:ext cx="8496943" cy="3450696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b="1" dirty="0" smtClean="0">
                <a:solidFill>
                  <a:schemeClr val="tx1"/>
                </a:solidFill>
              </a:rPr>
              <a:t>1. </a:t>
            </a:r>
            <a:r>
              <a:rPr lang="ru-RU" sz="3200" b="1" dirty="0" err="1" smtClean="0">
                <a:solidFill>
                  <a:schemeClr val="tx1"/>
                </a:solidFill>
              </a:rPr>
              <a:t>Марыя</a:t>
            </a:r>
            <a:r>
              <a:rPr lang="ru-RU" sz="3200" b="1" dirty="0" smtClean="0">
                <a:solidFill>
                  <a:schemeClr val="tx1"/>
                </a:solidFill>
              </a:rPr>
              <a:t> </a:t>
            </a:r>
            <a:r>
              <a:rPr lang="ru-RU" sz="3200" b="1" dirty="0" err="1">
                <a:solidFill>
                  <a:schemeClr val="tx1"/>
                </a:solidFill>
              </a:rPr>
              <a:t>працавала</a:t>
            </a:r>
            <a:r>
              <a:rPr lang="ru-RU" sz="3200" b="1" dirty="0">
                <a:solidFill>
                  <a:schemeClr val="tx1"/>
                </a:solidFill>
              </a:rPr>
              <a:t> 20 </a:t>
            </a:r>
            <a:r>
              <a:rPr lang="ru-RU" sz="3200" b="1" dirty="0" err="1" smtClean="0">
                <a:solidFill>
                  <a:schemeClr val="tx1"/>
                </a:solidFill>
              </a:rPr>
              <a:t>гадоў</a:t>
            </a:r>
            <a:r>
              <a:rPr lang="ru-RU" sz="3200" b="1" dirty="0" smtClean="0">
                <a:solidFill>
                  <a:schemeClr val="tx1"/>
                </a:solidFill>
              </a:rPr>
              <a:t> </a:t>
            </a:r>
            <a:r>
              <a:rPr lang="ru-RU" sz="3200" b="1" dirty="0">
                <a:solidFill>
                  <a:schemeClr val="tx1"/>
                </a:solidFill>
              </a:rPr>
              <a:t>на </a:t>
            </a:r>
            <a:r>
              <a:rPr lang="ru-RU" sz="3200" b="1" dirty="0" err="1">
                <a:solidFill>
                  <a:schemeClr val="tx1"/>
                </a:solidFill>
              </a:rPr>
              <a:t>гэтым</a:t>
            </a:r>
            <a:r>
              <a:rPr lang="ru-RU" sz="3200" b="1" dirty="0">
                <a:solidFill>
                  <a:schemeClr val="tx1"/>
                </a:solidFill>
              </a:rPr>
              <a:t> </a:t>
            </a:r>
            <a:r>
              <a:rPr lang="ru-RU" sz="3200" b="1" dirty="0" err="1">
                <a:solidFill>
                  <a:schemeClr val="tx1"/>
                </a:solidFill>
              </a:rPr>
              <a:t>заводзе</a:t>
            </a:r>
            <a:r>
              <a:rPr lang="ru-RU" sz="3200" b="1" dirty="0" smtClean="0">
                <a:solidFill>
                  <a:schemeClr val="tx1"/>
                </a:solidFill>
              </a:rPr>
              <a:t>.</a:t>
            </a:r>
          </a:p>
          <a:p>
            <a:pPr marL="0" indent="0" algn="ctr">
              <a:buNone/>
            </a:pPr>
            <a:r>
              <a:rPr lang="ru-RU" sz="3200" b="1" dirty="0">
                <a:solidFill>
                  <a:schemeClr val="tx1"/>
                </a:solidFill>
              </a:rPr>
              <a:t/>
            </a:r>
            <a:br>
              <a:rPr lang="ru-RU" sz="3200" b="1" dirty="0">
                <a:solidFill>
                  <a:schemeClr val="tx1"/>
                </a:solidFill>
              </a:rPr>
            </a:br>
            <a:r>
              <a:rPr lang="ru-RU" sz="3200" b="1" dirty="0" smtClean="0">
                <a:solidFill>
                  <a:schemeClr val="tx1"/>
                </a:solidFill>
              </a:rPr>
              <a:t>2. </a:t>
            </a:r>
            <a:r>
              <a:rPr lang="ru-RU" sz="3200" b="1" dirty="0" err="1" smtClean="0">
                <a:solidFill>
                  <a:schemeClr val="tx1"/>
                </a:solidFill>
              </a:rPr>
              <a:t>Калі</a:t>
            </a:r>
            <a:r>
              <a:rPr lang="ru-RU" sz="3200" b="1" dirty="0" smtClean="0">
                <a:solidFill>
                  <a:schemeClr val="tx1"/>
                </a:solidFill>
              </a:rPr>
              <a:t> </a:t>
            </a:r>
            <a:r>
              <a:rPr lang="ru-RU" sz="3200" b="1" dirty="0">
                <a:solidFill>
                  <a:schemeClr val="tx1"/>
                </a:solidFill>
              </a:rPr>
              <a:t>да </a:t>
            </a:r>
            <a:r>
              <a:rPr lang="ru-RU" sz="3200" b="1" dirty="0" err="1">
                <a:solidFill>
                  <a:schemeClr val="tx1"/>
                </a:solidFill>
              </a:rPr>
              <a:t>берага</a:t>
            </a:r>
            <a:r>
              <a:rPr lang="ru-RU" sz="3200" b="1" dirty="0">
                <a:solidFill>
                  <a:schemeClr val="tx1"/>
                </a:solidFill>
              </a:rPr>
              <a:t> </a:t>
            </a:r>
            <a:r>
              <a:rPr lang="ru-RU" sz="3200" b="1" dirty="0" err="1">
                <a:solidFill>
                  <a:schemeClr val="tx1"/>
                </a:solidFill>
              </a:rPr>
              <a:t>засталося</a:t>
            </a:r>
            <a:r>
              <a:rPr lang="ru-RU" sz="3200" b="1" dirty="0">
                <a:solidFill>
                  <a:schemeClr val="tx1"/>
                </a:solidFill>
              </a:rPr>
              <a:t> </a:t>
            </a:r>
            <a:r>
              <a:rPr lang="ru-RU" sz="3200" b="1" dirty="0" smtClean="0">
                <a:solidFill>
                  <a:schemeClr val="tx1"/>
                </a:solidFill>
              </a:rPr>
              <a:t>4 </a:t>
            </a:r>
            <a:r>
              <a:rPr lang="ru-RU" sz="3200" b="1" dirty="0">
                <a:solidFill>
                  <a:schemeClr val="tx1"/>
                </a:solidFill>
              </a:rPr>
              <a:t>метры, лодка вынырнула з туману.</a:t>
            </a:r>
            <a:br>
              <a:rPr lang="ru-RU" sz="3200" b="1" dirty="0">
                <a:solidFill>
                  <a:schemeClr val="tx1"/>
                </a:solidFill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124744"/>
            <a:ext cx="8229600" cy="1252728"/>
          </a:xfrm>
        </p:spPr>
        <p:txBody>
          <a:bodyPr>
            <a:normAutofit fontScale="90000"/>
          </a:bodyPr>
          <a:lstStyle/>
          <a:p>
            <a:r>
              <a:rPr lang="ru-RU" sz="3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Перабудуйце</a:t>
            </a: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3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сваіх</a:t>
            </a:r>
            <a: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сшытках</a:t>
            </a:r>
            <a: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сказы так, </a:t>
            </a:r>
            <a:r>
              <a:rPr lang="ru-RU" sz="3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каб</a:t>
            </a:r>
            <a: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лічэбнікі</a:t>
            </a:r>
            <a: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абазначалі</a:t>
            </a:r>
            <a: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прыблізную</a:t>
            </a:r>
            <a: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колькасць</a:t>
            </a:r>
            <a: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6401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6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1-дрэнны</a:t>
            </a:r>
          </a:p>
          <a:p>
            <a:r>
              <a:rPr lang="ru-RU" sz="6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2-лепшы</a:t>
            </a:r>
          </a:p>
          <a:p>
            <a:r>
              <a:rPr lang="ru-RU" sz="6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3- </a:t>
            </a:r>
            <a:r>
              <a:rPr lang="ru-RU" sz="6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найлепшы</a:t>
            </a:r>
            <a:r>
              <a:rPr lang="ru-RU" sz="6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6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e-BY" sz="8000" b="1" i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Твой настрой</a:t>
            </a:r>
            <a:endParaRPr lang="ru-RU" sz="8000" b="1" i="1" u="sng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00401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556792"/>
            <a:ext cx="7408333" cy="4569371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ru-RU" sz="4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4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Напішыце</a:t>
            </a:r>
            <a:r>
              <a:rPr lang="ru-RU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невялікае</a:t>
            </a:r>
            <a:r>
              <a:rPr lang="ru-RU" sz="4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сачыненне</a:t>
            </a:r>
            <a:r>
              <a:rPr lang="ru-RU" sz="4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4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тэму</a:t>
            </a:r>
            <a:endParaRPr lang="ru-RU" sz="4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“Мой </a:t>
            </a:r>
            <a:r>
              <a:rPr lang="ru-RU" sz="4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распарадак</a:t>
            </a:r>
            <a:r>
              <a:rPr lang="ru-RU" sz="4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дня”, </a:t>
            </a:r>
            <a:r>
              <a:rPr lang="ru-RU" sz="4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ужываючы</a:t>
            </a:r>
            <a:r>
              <a:rPr lang="ru-RU" sz="4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ў </a:t>
            </a:r>
            <a:r>
              <a:rPr lang="ru-RU" sz="4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сачыненні</a:t>
            </a:r>
            <a:r>
              <a:rPr lang="ru-RU" sz="4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лічэбнікі</a:t>
            </a:r>
            <a:r>
              <a:rPr lang="ru-RU" sz="4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e-BY" sz="6600" b="1" i="1" u="sng" dirty="0" smtClean="0">
                <a:solidFill>
                  <a:schemeClr val="tx1"/>
                </a:solidFill>
              </a:rPr>
              <a:t>Дамашняе заданне</a:t>
            </a:r>
            <a:endParaRPr lang="ru-RU" sz="6600" b="1" i="1" u="sng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06490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986167" y="332656"/>
            <a:ext cx="754725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8000" b="1" i="1" cap="none" spc="0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Дзякуй</a:t>
            </a:r>
            <a:r>
              <a:rPr lang="ru-RU" sz="8000" b="1" i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за </a:t>
            </a:r>
            <a:r>
              <a:rPr lang="ru-RU" sz="8000" b="1" i="1" cap="none" spc="0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ўвагу</a:t>
            </a:r>
            <a:r>
              <a:rPr lang="ru-RU" sz="8000" b="1" i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!</a:t>
            </a:r>
            <a:endParaRPr lang="ru-RU" sz="8000" b="1" i="1" cap="none" spc="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7966267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226</TotalTime>
  <Words>272</Words>
  <Application>Microsoft Office PowerPoint</Application>
  <PresentationFormat>Экран (4:3)</PresentationFormat>
  <Paragraphs>32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Волна</vt:lpstr>
      <vt:lpstr>Презентация PowerPoint</vt:lpstr>
      <vt:lpstr>Аб сабе сказаць хачу: Ўсе прадметы я лічу. Няма часу адпачыць: Кожны просіць палічыць – Колькі іх, каторы ён? Лічбы – працы маёй плён. </vt:lpstr>
      <vt:lpstr>Лічэбнік 6 клас</vt:lpstr>
      <vt:lpstr>Презентация PowerPoint</vt:lpstr>
      <vt:lpstr>Презентация PowerPoint</vt:lpstr>
      <vt:lpstr>Праскланяць словазлучэнні</vt:lpstr>
      <vt:lpstr>Перабудуйце у сваіх сшытках сказы так, каб лічэбнікі абазначалі прыблізную колькасць  </vt:lpstr>
      <vt:lpstr>Твой настрой</vt:lpstr>
      <vt:lpstr>Дамашняе заданне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Алена</dc:creator>
  <cp:lastModifiedBy>Алена</cp:lastModifiedBy>
  <cp:revision>6</cp:revision>
  <dcterms:created xsi:type="dcterms:W3CDTF">2016-01-31T20:51:29Z</dcterms:created>
  <dcterms:modified xsi:type="dcterms:W3CDTF">2016-02-01T13:13:30Z</dcterms:modified>
</cp:coreProperties>
</file>